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 uri="http://customooxmlschemas.google.com/">
      <go:slidesCustomData xmlns:go="http://customooxmlschemas.google.com/" r:id="rId47" roundtripDataSignature="AMtx7mgHtSn2ZpXdSTCe7cdI9uEi8fRh8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8E6D9A-4217-4483-AB40-58653CF52731}">
  <a:tblStyle styleId="{0E8E6D9A-4217-4483-AB40-58653CF5273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3" name="Google Shape;117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6" name="Google Shape;119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8" name="Google Shape;122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9" name="Google Shape;10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5" name="Google Shape;10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7" name="Google Shape;1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8.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4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52.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5.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41.png"/><Relationship Id="rId4" Type="http://schemas.openxmlformats.org/officeDocument/2006/relationships/image" Target="../media/image50.png"/><Relationship Id="rId5"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58.png"/><Relationship Id="rId5" Type="http://schemas.openxmlformats.org/officeDocument/2006/relationships/image" Target="../media/image7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55.png"/><Relationship Id="rId4" Type="http://schemas.openxmlformats.org/officeDocument/2006/relationships/image" Target="../media/image69.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7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5.png"/><Relationship Id="rId6" Type="http://schemas.openxmlformats.org/officeDocument/2006/relationships/image" Target="../media/image53.png"/><Relationship Id="rId7" Type="http://schemas.openxmlformats.org/officeDocument/2006/relationships/image" Target="../media/image6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 Id="rId3" Type="http://schemas.openxmlformats.org/officeDocument/2006/relationships/image" Target="../media/image71.png"/><Relationship Id="rId4" Type="http://schemas.openxmlformats.org/officeDocument/2006/relationships/image" Target="../media/image64.png"/><Relationship Id="rId5" Type="http://schemas.openxmlformats.org/officeDocument/2006/relationships/image" Target="../media/image77.png"/><Relationship Id="rId6" Type="http://schemas.openxmlformats.org/officeDocument/2006/relationships/image" Target="../media/image74.png"/><Relationship Id="rId7" Type="http://schemas.openxmlformats.org/officeDocument/2006/relationships/image" Target="../media/image81.png"/><Relationship Id="rId8" Type="http://schemas.openxmlformats.org/officeDocument/2006/relationships/image" Target="../media/image8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 Id="rId3" Type="http://schemas.openxmlformats.org/officeDocument/2006/relationships/image" Target="../media/image73.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76.png"/><Relationship Id="rId8" Type="http://schemas.openxmlformats.org/officeDocument/2006/relationships/image" Target="../media/image10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8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9.png"/><Relationship Id="rId4" Type="http://schemas.openxmlformats.org/officeDocument/2006/relationships/image" Target="../media/image90.png"/><Relationship Id="rId9" Type="http://schemas.openxmlformats.org/officeDocument/2006/relationships/image" Target="../media/image94.png"/><Relationship Id="rId5" Type="http://schemas.openxmlformats.org/officeDocument/2006/relationships/image" Target="../media/image91.png"/><Relationship Id="rId6" Type="http://schemas.openxmlformats.org/officeDocument/2006/relationships/image" Target="../media/image88.png"/><Relationship Id="rId7" Type="http://schemas.openxmlformats.org/officeDocument/2006/relationships/image" Target="../media/image92.png"/><Relationship Id="rId8" Type="http://schemas.openxmlformats.org/officeDocument/2006/relationships/image" Target="../media/image9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97.png"/><Relationship Id="rId4" Type="http://schemas.openxmlformats.org/officeDocument/2006/relationships/image" Target="../media/image100.png"/><Relationship Id="rId9" Type="http://schemas.openxmlformats.org/officeDocument/2006/relationships/image" Target="../media/image103.png"/><Relationship Id="rId5" Type="http://schemas.openxmlformats.org/officeDocument/2006/relationships/image" Target="../media/image102.png"/><Relationship Id="rId6" Type="http://schemas.openxmlformats.org/officeDocument/2006/relationships/image" Target="../media/image98.png"/><Relationship Id="rId7" Type="http://schemas.openxmlformats.org/officeDocument/2006/relationships/image" Target="../media/image96.png"/><Relationship Id="rId8" Type="http://schemas.openxmlformats.org/officeDocument/2006/relationships/image" Target="../media/image10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 Id="rId3" Type="http://schemas.openxmlformats.org/officeDocument/2006/relationships/image" Target="../media/image10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 Id="rId3" Type="http://schemas.openxmlformats.org/officeDocument/2006/relationships/image" Target="../media/image9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7" name="Shape 7"/>
        <p:cNvGrpSpPr/>
        <p:nvPr/>
      </p:nvGrpSpPr>
      <p:grpSpPr>
        <a:xfrm>
          <a:off x="0" y="0"/>
          <a:ext cx="0" cy="0"/>
          <a:chOff x="0" y="0"/>
          <a:chExt cx="0" cy="0"/>
        </a:xfrm>
      </p:grpSpPr>
      <p:pic>
        <p:nvPicPr>
          <p:cNvPr id="8" name="Google Shape;8;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4" name="Shape 84"/>
        <p:cNvGrpSpPr/>
        <p:nvPr/>
      </p:nvGrpSpPr>
      <p:grpSpPr>
        <a:xfrm>
          <a:off x="0" y="0"/>
          <a:ext cx="0" cy="0"/>
          <a:chOff x="0" y="0"/>
          <a:chExt cx="0" cy="0"/>
        </a:xfrm>
      </p:grpSpPr>
      <p:pic>
        <p:nvPicPr>
          <p:cNvPr id="85" name="Google Shape;85;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86" name="Google Shape;86;p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3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pic>
        <p:nvPicPr>
          <p:cNvPr id="88" name="Google Shape;88;p33"/>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89" name="Google Shape;89;p3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90" name="Google Shape;90;p3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3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3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93" name="Google Shape;93;p3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94" name="Shape 94"/>
        <p:cNvGrpSpPr/>
        <p:nvPr/>
      </p:nvGrpSpPr>
      <p:grpSpPr>
        <a:xfrm>
          <a:off x="0" y="0"/>
          <a:ext cx="0" cy="0"/>
          <a:chOff x="0" y="0"/>
          <a:chExt cx="0" cy="0"/>
        </a:xfrm>
      </p:grpSpPr>
      <p:pic>
        <p:nvPicPr>
          <p:cNvPr id="95" name="Google Shape;9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3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p34"/>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98" name="Google Shape;98;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0" name="Shape 100"/>
        <p:cNvGrpSpPr/>
        <p:nvPr/>
      </p:nvGrpSpPr>
      <p:grpSpPr>
        <a:xfrm>
          <a:off x="0" y="0"/>
          <a:ext cx="0" cy="0"/>
          <a:chOff x="0" y="0"/>
          <a:chExt cx="0" cy="0"/>
        </a:xfrm>
      </p:grpSpPr>
      <p:pic>
        <p:nvPicPr>
          <p:cNvPr id="101" name="Google Shape;101;p35"/>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02" name="Google Shape;102;p3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3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3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3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09" name="Shape 109"/>
        <p:cNvGrpSpPr/>
        <p:nvPr/>
      </p:nvGrpSpPr>
      <p:grpSpPr>
        <a:xfrm>
          <a:off x="0" y="0"/>
          <a:ext cx="0" cy="0"/>
          <a:chOff x="0" y="0"/>
          <a:chExt cx="0" cy="0"/>
        </a:xfrm>
      </p:grpSpPr>
      <p:pic>
        <p:nvPicPr>
          <p:cNvPr id="110" name="Google Shape;110;p36"/>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11" name="Google Shape;111;p3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6"/>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3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3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3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3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20" name="Shape 120"/>
        <p:cNvGrpSpPr/>
        <p:nvPr/>
      </p:nvGrpSpPr>
      <p:grpSpPr>
        <a:xfrm>
          <a:off x="0" y="0"/>
          <a:ext cx="0" cy="0"/>
          <a:chOff x="0" y="0"/>
          <a:chExt cx="0" cy="0"/>
        </a:xfrm>
      </p:grpSpPr>
      <p:pic>
        <p:nvPicPr>
          <p:cNvPr id="121" name="Google Shape;121;p3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23" name="Google Shape;123;p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3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3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30" name="Shape 130"/>
        <p:cNvGrpSpPr/>
        <p:nvPr/>
      </p:nvGrpSpPr>
      <p:grpSpPr>
        <a:xfrm>
          <a:off x="0" y="0"/>
          <a:ext cx="0" cy="0"/>
          <a:chOff x="0" y="0"/>
          <a:chExt cx="0" cy="0"/>
        </a:xfrm>
      </p:grpSpPr>
      <p:pic>
        <p:nvPicPr>
          <p:cNvPr id="131" name="Google Shape;131;p38"/>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32" name="Google Shape;132;p3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38"/>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34" name="Google Shape;134;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3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3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3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38" name="Google Shape;138;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39" name="Google Shape;139;p3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0" name="Shape 140"/>
        <p:cNvGrpSpPr/>
        <p:nvPr/>
      </p:nvGrpSpPr>
      <p:grpSpPr>
        <a:xfrm>
          <a:off x="0" y="0"/>
          <a:ext cx="0" cy="0"/>
          <a:chOff x="0" y="0"/>
          <a:chExt cx="0" cy="0"/>
        </a:xfrm>
      </p:grpSpPr>
      <p:sp>
        <p:nvSpPr>
          <p:cNvPr id="141" name="Google Shape;141;p3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3" name="Google Shape;143;p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4" name="Google Shape;144;p3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5" name="Google Shape;145;p3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3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7" name="Google Shape;147;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8" name="Google Shape;148;p3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9" name="Google Shape;149;p3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50" name="Shape 150"/>
        <p:cNvGrpSpPr/>
        <p:nvPr/>
      </p:nvGrpSpPr>
      <p:grpSpPr>
        <a:xfrm>
          <a:off x="0" y="0"/>
          <a:ext cx="0" cy="0"/>
          <a:chOff x="0" y="0"/>
          <a:chExt cx="0" cy="0"/>
        </a:xfrm>
      </p:grpSpPr>
      <p:pic>
        <p:nvPicPr>
          <p:cNvPr id="151" name="Google Shape;151;p40"/>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52" name="Google Shape;152;p4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40"/>
          <p:cNvPicPr preferRelativeResize="0"/>
          <p:nvPr/>
        </p:nvPicPr>
        <p:blipFill rotWithShape="1">
          <a:blip r:embed="rId3">
            <a:alphaModFix/>
          </a:blip>
          <a:srcRect b="0" l="209" r="208" t="0"/>
          <a:stretch/>
        </p:blipFill>
        <p:spPr>
          <a:xfrm>
            <a:off x="858369" y="1097625"/>
            <a:ext cx="1737361" cy="1980591"/>
          </a:xfrm>
          <a:prstGeom prst="rect">
            <a:avLst/>
          </a:prstGeom>
          <a:noFill/>
          <a:ln>
            <a:noFill/>
          </a:ln>
        </p:spPr>
      </p:pic>
      <p:sp>
        <p:nvSpPr>
          <p:cNvPr id="154" name="Google Shape;154;p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40"/>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56" name="Google Shape;156;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4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4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59" name="Google Shape;159;p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4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61" name="Shape 161"/>
        <p:cNvGrpSpPr/>
        <p:nvPr/>
      </p:nvGrpSpPr>
      <p:grpSpPr>
        <a:xfrm>
          <a:off x="0" y="0"/>
          <a:ext cx="0" cy="0"/>
          <a:chOff x="0" y="0"/>
          <a:chExt cx="0" cy="0"/>
        </a:xfrm>
      </p:grpSpPr>
      <p:sp>
        <p:nvSpPr>
          <p:cNvPr id="162" name="Google Shape;162;p4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63" name="Google Shape;163;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65" name="Google Shape;165;p41"/>
          <p:cNvPicPr preferRelativeResize="0"/>
          <p:nvPr/>
        </p:nvPicPr>
        <p:blipFill rotWithShape="1">
          <a:blip r:embed="rId2">
            <a:alphaModFix/>
          </a:blip>
          <a:srcRect b="0" l="504" r="503" t="0"/>
          <a:stretch/>
        </p:blipFill>
        <p:spPr>
          <a:xfrm>
            <a:off x="8257069" y="4200875"/>
            <a:ext cx="548641" cy="624077"/>
          </a:xfrm>
          <a:prstGeom prst="rect">
            <a:avLst/>
          </a:prstGeom>
          <a:noFill/>
          <a:ln>
            <a:noFill/>
          </a:ln>
        </p:spPr>
      </p:pic>
      <p:sp>
        <p:nvSpPr>
          <p:cNvPr id="166" name="Google Shape;166;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4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4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4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71" name="Shape 171"/>
        <p:cNvGrpSpPr/>
        <p:nvPr/>
      </p:nvGrpSpPr>
      <p:grpSpPr>
        <a:xfrm>
          <a:off x="0" y="0"/>
          <a:ext cx="0" cy="0"/>
          <a:chOff x="0" y="0"/>
          <a:chExt cx="0" cy="0"/>
        </a:xfrm>
      </p:grpSpPr>
      <p:sp>
        <p:nvSpPr>
          <p:cNvPr id="172" name="Google Shape;172;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75" name="Google Shape;175;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6" name="Google Shape;176;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7" name="Google Shape;177;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8" name="Google Shape;178;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79" name="Google Shape;179;p42"/>
          <p:cNvGrpSpPr/>
          <p:nvPr/>
        </p:nvGrpSpPr>
        <p:grpSpPr>
          <a:xfrm>
            <a:off x="457200" y="1378813"/>
            <a:ext cx="776889" cy="621300"/>
            <a:chOff x="457200" y="1378813"/>
            <a:chExt cx="776889" cy="621300"/>
          </a:xfrm>
        </p:grpSpPr>
        <p:sp>
          <p:nvSpPr>
            <p:cNvPr id="180" name="Google Shape;180;p4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81" name="Google Shape;181;p4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42"/>
          <p:cNvGrpSpPr/>
          <p:nvPr/>
        </p:nvGrpSpPr>
        <p:grpSpPr>
          <a:xfrm>
            <a:off x="457200" y="2228725"/>
            <a:ext cx="776889" cy="621300"/>
            <a:chOff x="457200" y="1378813"/>
            <a:chExt cx="776889" cy="621300"/>
          </a:xfrm>
        </p:grpSpPr>
        <p:sp>
          <p:nvSpPr>
            <p:cNvPr id="183" name="Google Shape;183;p4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84" name="Google Shape;184;p4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42"/>
          <p:cNvGrpSpPr/>
          <p:nvPr/>
        </p:nvGrpSpPr>
        <p:grpSpPr>
          <a:xfrm>
            <a:off x="457200" y="3073850"/>
            <a:ext cx="776889" cy="621300"/>
            <a:chOff x="457200" y="1378813"/>
            <a:chExt cx="776889" cy="621300"/>
          </a:xfrm>
        </p:grpSpPr>
        <p:sp>
          <p:nvSpPr>
            <p:cNvPr id="186" name="Google Shape;186;p4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87" name="Google Shape;187;p4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2"/>
          <p:cNvGrpSpPr/>
          <p:nvPr/>
        </p:nvGrpSpPr>
        <p:grpSpPr>
          <a:xfrm>
            <a:off x="457200" y="3923750"/>
            <a:ext cx="776889" cy="621300"/>
            <a:chOff x="457200" y="1378813"/>
            <a:chExt cx="776889" cy="621300"/>
          </a:xfrm>
        </p:grpSpPr>
        <p:sp>
          <p:nvSpPr>
            <p:cNvPr id="189" name="Google Shape;189;p4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90" name="Google Shape;190;p4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4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4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4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 name="Shape 12"/>
        <p:cNvGrpSpPr/>
        <p:nvPr/>
      </p:nvGrpSpPr>
      <p:grpSpPr>
        <a:xfrm>
          <a:off x="0" y="0"/>
          <a:ext cx="0" cy="0"/>
          <a:chOff x="0" y="0"/>
          <a:chExt cx="0" cy="0"/>
        </a:xfrm>
      </p:grpSpPr>
      <p:sp>
        <p:nvSpPr>
          <p:cNvPr id="13" name="Google Shape;1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 name="Google Shape;15;p2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 name="Google Shape;16;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7" name="Google Shape;17;p2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8" name="Google Shape;1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25"/>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98" name="Shape 198"/>
        <p:cNvGrpSpPr/>
        <p:nvPr/>
      </p:nvGrpSpPr>
      <p:grpSpPr>
        <a:xfrm>
          <a:off x="0" y="0"/>
          <a:ext cx="0" cy="0"/>
          <a:chOff x="0" y="0"/>
          <a:chExt cx="0" cy="0"/>
        </a:xfrm>
      </p:grpSpPr>
      <p:sp>
        <p:nvSpPr>
          <p:cNvPr id="199" name="Google Shape;199;p4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2" name="Google Shape;202;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3" name="Google Shape;203;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04" name="Google Shape;204;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05" name="Google Shape;205;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6" name="Google Shape;206;p43"/>
          <p:cNvGrpSpPr/>
          <p:nvPr/>
        </p:nvGrpSpPr>
        <p:grpSpPr>
          <a:xfrm>
            <a:off x="457200" y="1300225"/>
            <a:ext cx="776889" cy="621300"/>
            <a:chOff x="457200" y="1378813"/>
            <a:chExt cx="776889" cy="621300"/>
          </a:xfrm>
        </p:grpSpPr>
        <p:sp>
          <p:nvSpPr>
            <p:cNvPr id="207" name="Google Shape;207;p4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08" name="Google Shape;208;p4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43"/>
          <p:cNvGrpSpPr/>
          <p:nvPr/>
        </p:nvGrpSpPr>
        <p:grpSpPr>
          <a:xfrm>
            <a:off x="457200" y="2000125"/>
            <a:ext cx="776889" cy="621300"/>
            <a:chOff x="457200" y="1378813"/>
            <a:chExt cx="776889" cy="621300"/>
          </a:xfrm>
        </p:grpSpPr>
        <p:sp>
          <p:nvSpPr>
            <p:cNvPr id="210" name="Google Shape;210;p4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11" name="Google Shape;211;p4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43"/>
          <p:cNvGrpSpPr/>
          <p:nvPr/>
        </p:nvGrpSpPr>
        <p:grpSpPr>
          <a:xfrm>
            <a:off x="457200" y="2692850"/>
            <a:ext cx="776889" cy="621300"/>
            <a:chOff x="457200" y="1378813"/>
            <a:chExt cx="776889" cy="621300"/>
          </a:xfrm>
        </p:grpSpPr>
        <p:sp>
          <p:nvSpPr>
            <p:cNvPr id="213" name="Google Shape;213;p4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14" name="Google Shape;214;p4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43"/>
          <p:cNvGrpSpPr/>
          <p:nvPr/>
        </p:nvGrpSpPr>
        <p:grpSpPr>
          <a:xfrm>
            <a:off x="457200" y="3390350"/>
            <a:ext cx="776889" cy="621300"/>
            <a:chOff x="457200" y="1378813"/>
            <a:chExt cx="776889" cy="621300"/>
          </a:xfrm>
        </p:grpSpPr>
        <p:sp>
          <p:nvSpPr>
            <p:cNvPr id="216" name="Google Shape;216;p4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17" name="Google Shape;217;p4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4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4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4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4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43"/>
          <p:cNvGrpSpPr/>
          <p:nvPr/>
        </p:nvGrpSpPr>
        <p:grpSpPr>
          <a:xfrm>
            <a:off x="469500" y="4083075"/>
            <a:ext cx="776889" cy="621300"/>
            <a:chOff x="457200" y="1378813"/>
            <a:chExt cx="776889" cy="621300"/>
          </a:xfrm>
        </p:grpSpPr>
        <p:sp>
          <p:nvSpPr>
            <p:cNvPr id="226" name="Google Shape;226;p4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27" name="Google Shape;227;p4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4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30" name="Shape 230"/>
        <p:cNvGrpSpPr/>
        <p:nvPr/>
      </p:nvGrpSpPr>
      <p:grpSpPr>
        <a:xfrm>
          <a:off x="0" y="0"/>
          <a:ext cx="0" cy="0"/>
          <a:chOff x="0" y="0"/>
          <a:chExt cx="0" cy="0"/>
        </a:xfrm>
      </p:grpSpPr>
      <p:sp>
        <p:nvSpPr>
          <p:cNvPr id="231" name="Google Shape;231;p4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34" name="Google Shape;234;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35" name="Google Shape;23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36" name="Google Shape;236;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7" name="Google Shape;2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44"/>
          <p:cNvGrpSpPr/>
          <p:nvPr/>
        </p:nvGrpSpPr>
        <p:grpSpPr>
          <a:xfrm>
            <a:off x="457200" y="1237825"/>
            <a:ext cx="776900" cy="486300"/>
            <a:chOff x="457200" y="1466425"/>
            <a:chExt cx="776900" cy="486300"/>
          </a:xfrm>
        </p:grpSpPr>
        <p:sp>
          <p:nvSpPr>
            <p:cNvPr id="239" name="Google Shape;239;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40" name="Google Shape;240;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4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4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44"/>
          <p:cNvGrpSpPr/>
          <p:nvPr/>
        </p:nvGrpSpPr>
        <p:grpSpPr>
          <a:xfrm>
            <a:off x="457200" y="1828900"/>
            <a:ext cx="776900" cy="486300"/>
            <a:chOff x="457200" y="1466425"/>
            <a:chExt cx="776900" cy="486300"/>
          </a:xfrm>
        </p:grpSpPr>
        <p:sp>
          <p:nvSpPr>
            <p:cNvPr id="244" name="Google Shape;244;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45" name="Google Shape;245;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4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44"/>
          <p:cNvGrpSpPr/>
          <p:nvPr/>
        </p:nvGrpSpPr>
        <p:grpSpPr>
          <a:xfrm>
            <a:off x="457200" y="2419975"/>
            <a:ext cx="776900" cy="486300"/>
            <a:chOff x="457200" y="1466425"/>
            <a:chExt cx="776900" cy="486300"/>
          </a:xfrm>
        </p:grpSpPr>
        <p:sp>
          <p:nvSpPr>
            <p:cNvPr id="248" name="Google Shape;248;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49" name="Google Shape;249;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4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4"/>
          <p:cNvGrpSpPr/>
          <p:nvPr/>
        </p:nvGrpSpPr>
        <p:grpSpPr>
          <a:xfrm>
            <a:off x="457200" y="3011050"/>
            <a:ext cx="776900" cy="486300"/>
            <a:chOff x="457200" y="1466425"/>
            <a:chExt cx="776900" cy="486300"/>
          </a:xfrm>
        </p:grpSpPr>
        <p:sp>
          <p:nvSpPr>
            <p:cNvPr id="252" name="Google Shape;252;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53" name="Google Shape;253;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4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44"/>
          <p:cNvGrpSpPr/>
          <p:nvPr/>
        </p:nvGrpSpPr>
        <p:grpSpPr>
          <a:xfrm>
            <a:off x="457200" y="3602137"/>
            <a:ext cx="776900" cy="486300"/>
            <a:chOff x="457200" y="1466425"/>
            <a:chExt cx="776900" cy="486300"/>
          </a:xfrm>
        </p:grpSpPr>
        <p:sp>
          <p:nvSpPr>
            <p:cNvPr id="256" name="Google Shape;256;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57" name="Google Shape;257;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4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44"/>
          <p:cNvGrpSpPr/>
          <p:nvPr/>
        </p:nvGrpSpPr>
        <p:grpSpPr>
          <a:xfrm>
            <a:off x="457200" y="4193262"/>
            <a:ext cx="776900" cy="486300"/>
            <a:chOff x="457200" y="1466425"/>
            <a:chExt cx="776900" cy="486300"/>
          </a:xfrm>
        </p:grpSpPr>
        <p:sp>
          <p:nvSpPr>
            <p:cNvPr id="260" name="Google Shape;260;p4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61" name="Google Shape;261;p4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4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4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4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4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67" name="Shape 267"/>
        <p:cNvGrpSpPr/>
        <p:nvPr/>
      </p:nvGrpSpPr>
      <p:grpSpPr>
        <a:xfrm>
          <a:off x="0" y="0"/>
          <a:ext cx="0" cy="0"/>
          <a:chOff x="0" y="0"/>
          <a:chExt cx="0" cy="0"/>
        </a:xfrm>
      </p:grpSpPr>
      <p:sp>
        <p:nvSpPr>
          <p:cNvPr id="268" name="Google Shape;268;p4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2" name="Google Shape;272;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73" name="Google Shape;273;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4" name="Google Shape;27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5" name="Google Shape;275;p45"/>
          <p:cNvGrpSpPr/>
          <p:nvPr/>
        </p:nvGrpSpPr>
        <p:grpSpPr>
          <a:xfrm>
            <a:off x="457200" y="1237825"/>
            <a:ext cx="776900" cy="486300"/>
            <a:chOff x="457200" y="1466425"/>
            <a:chExt cx="776900" cy="486300"/>
          </a:xfrm>
        </p:grpSpPr>
        <p:sp>
          <p:nvSpPr>
            <p:cNvPr id="276" name="Google Shape;276;p4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77" name="Google Shape;277;p4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4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4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45"/>
          <p:cNvGrpSpPr/>
          <p:nvPr/>
        </p:nvGrpSpPr>
        <p:grpSpPr>
          <a:xfrm>
            <a:off x="457200" y="1828900"/>
            <a:ext cx="776900" cy="486300"/>
            <a:chOff x="457200" y="1466425"/>
            <a:chExt cx="776900" cy="486300"/>
          </a:xfrm>
        </p:grpSpPr>
        <p:sp>
          <p:nvSpPr>
            <p:cNvPr id="281" name="Google Shape;281;p4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2" name="Google Shape;282;p4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4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45"/>
          <p:cNvGrpSpPr/>
          <p:nvPr/>
        </p:nvGrpSpPr>
        <p:grpSpPr>
          <a:xfrm>
            <a:off x="457200" y="2419975"/>
            <a:ext cx="776900" cy="486300"/>
            <a:chOff x="457200" y="1466425"/>
            <a:chExt cx="776900" cy="486300"/>
          </a:xfrm>
        </p:grpSpPr>
        <p:sp>
          <p:nvSpPr>
            <p:cNvPr id="285" name="Google Shape;285;p4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6" name="Google Shape;286;p4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4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45"/>
          <p:cNvGrpSpPr/>
          <p:nvPr/>
        </p:nvGrpSpPr>
        <p:grpSpPr>
          <a:xfrm>
            <a:off x="457200" y="3011050"/>
            <a:ext cx="776900" cy="486300"/>
            <a:chOff x="457200" y="1466425"/>
            <a:chExt cx="776900" cy="486300"/>
          </a:xfrm>
        </p:grpSpPr>
        <p:sp>
          <p:nvSpPr>
            <p:cNvPr id="289" name="Google Shape;289;p4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0" name="Google Shape;290;p4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4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45"/>
          <p:cNvGrpSpPr/>
          <p:nvPr/>
        </p:nvGrpSpPr>
        <p:grpSpPr>
          <a:xfrm>
            <a:off x="457200" y="3602137"/>
            <a:ext cx="776900" cy="486300"/>
            <a:chOff x="457200" y="1466425"/>
            <a:chExt cx="776900" cy="486300"/>
          </a:xfrm>
        </p:grpSpPr>
        <p:sp>
          <p:nvSpPr>
            <p:cNvPr id="293" name="Google Shape;293;p4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94" name="Google Shape;294;p4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4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45"/>
          <p:cNvGrpSpPr/>
          <p:nvPr/>
        </p:nvGrpSpPr>
        <p:grpSpPr>
          <a:xfrm>
            <a:off x="457200" y="4193262"/>
            <a:ext cx="776900" cy="486300"/>
            <a:chOff x="457200" y="1466425"/>
            <a:chExt cx="776900" cy="486300"/>
          </a:xfrm>
        </p:grpSpPr>
        <p:sp>
          <p:nvSpPr>
            <p:cNvPr id="297" name="Google Shape;297;p4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98" name="Google Shape;298;p4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4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4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4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04" name="Shape 304"/>
        <p:cNvGrpSpPr/>
        <p:nvPr/>
      </p:nvGrpSpPr>
      <p:grpSpPr>
        <a:xfrm>
          <a:off x="0" y="0"/>
          <a:ext cx="0" cy="0"/>
          <a:chOff x="0" y="0"/>
          <a:chExt cx="0" cy="0"/>
        </a:xfrm>
      </p:grpSpPr>
      <p:sp>
        <p:nvSpPr>
          <p:cNvPr id="305" name="Google Shape;305;p4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08" name="Google Shape;308;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09" name="Google Shape;309;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0" name="Google Shape;310;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1" name="Google Shape;311;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46"/>
          <p:cNvGrpSpPr/>
          <p:nvPr/>
        </p:nvGrpSpPr>
        <p:grpSpPr>
          <a:xfrm>
            <a:off x="457222" y="1149803"/>
            <a:ext cx="713194" cy="446423"/>
            <a:chOff x="457200" y="1466425"/>
            <a:chExt cx="776900" cy="486300"/>
          </a:xfrm>
        </p:grpSpPr>
        <p:sp>
          <p:nvSpPr>
            <p:cNvPr id="313" name="Google Shape;31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14" name="Google Shape;31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4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4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46"/>
          <p:cNvGrpSpPr/>
          <p:nvPr/>
        </p:nvGrpSpPr>
        <p:grpSpPr>
          <a:xfrm>
            <a:off x="457222" y="1672428"/>
            <a:ext cx="713194" cy="446423"/>
            <a:chOff x="457200" y="1466425"/>
            <a:chExt cx="776900" cy="486300"/>
          </a:xfrm>
        </p:grpSpPr>
        <p:sp>
          <p:nvSpPr>
            <p:cNvPr id="318" name="Google Shape;31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19" name="Google Shape;31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4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4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46"/>
          <p:cNvGrpSpPr/>
          <p:nvPr/>
        </p:nvGrpSpPr>
        <p:grpSpPr>
          <a:xfrm>
            <a:off x="457197" y="2195578"/>
            <a:ext cx="713194" cy="446423"/>
            <a:chOff x="457200" y="1466425"/>
            <a:chExt cx="776900" cy="486300"/>
          </a:xfrm>
        </p:grpSpPr>
        <p:sp>
          <p:nvSpPr>
            <p:cNvPr id="323" name="Google Shape;32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24" name="Google Shape;32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4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46"/>
          <p:cNvGrpSpPr/>
          <p:nvPr/>
        </p:nvGrpSpPr>
        <p:grpSpPr>
          <a:xfrm>
            <a:off x="457197" y="2718203"/>
            <a:ext cx="713194" cy="446423"/>
            <a:chOff x="457200" y="1466425"/>
            <a:chExt cx="776900" cy="486300"/>
          </a:xfrm>
        </p:grpSpPr>
        <p:sp>
          <p:nvSpPr>
            <p:cNvPr id="328" name="Google Shape;32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29" name="Google Shape;32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4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4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46"/>
          <p:cNvGrpSpPr/>
          <p:nvPr/>
        </p:nvGrpSpPr>
        <p:grpSpPr>
          <a:xfrm>
            <a:off x="457222" y="3240828"/>
            <a:ext cx="713194" cy="446423"/>
            <a:chOff x="457200" y="1466425"/>
            <a:chExt cx="776900" cy="486300"/>
          </a:xfrm>
        </p:grpSpPr>
        <p:sp>
          <p:nvSpPr>
            <p:cNvPr id="333" name="Google Shape;33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34" name="Google Shape;33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4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4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46"/>
          <p:cNvGrpSpPr/>
          <p:nvPr/>
        </p:nvGrpSpPr>
        <p:grpSpPr>
          <a:xfrm>
            <a:off x="457222" y="3763453"/>
            <a:ext cx="713194" cy="446423"/>
            <a:chOff x="457200" y="1466425"/>
            <a:chExt cx="776900" cy="486300"/>
          </a:xfrm>
        </p:grpSpPr>
        <p:sp>
          <p:nvSpPr>
            <p:cNvPr id="338" name="Google Shape;33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39" name="Google Shape;33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4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4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46"/>
          <p:cNvGrpSpPr/>
          <p:nvPr/>
        </p:nvGrpSpPr>
        <p:grpSpPr>
          <a:xfrm>
            <a:off x="457222" y="4311603"/>
            <a:ext cx="713194" cy="446423"/>
            <a:chOff x="457200" y="1466425"/>
            <a:chExt cx="776900" cy="486300"/>
          </a:xfrm>
        </p:grpSpPr>
        <p:sp>
          <p:nvSpPr>
            <p:cNvPr id="343" name="Google Shape;343;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44" name="Google Shape;344;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4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46" name="Shape 346"/>
        <p:cNvGrpSpPr/>
        <p:nvPr/>
      </p:nvGrpSpPr>
      <p:grpSpPr>
        <a:xfrm>
          <a:off x="0" y="0"/>
          <a:ext cx="0" cy="0"/>
          <a:chOff x="0" y="0"/>
          <a:chExt cx="0" cy="0"/>
        </a:xfrm>
      </p:grpSpPr>
      <p:sp>
        <p:nvSpPr>
          <p:cNvPr id="347" name="Google Shape;347;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9" name="Google Shape;349;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0" name="Google Shape;350;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51" name="Google Shape;351;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2" name="Google Shape;352;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Google Shape;353;p4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47"/>
          <p:cNvGrpSpPr/>
          <p:nvPr/>
        </p:nvGrpSpPr>
        <p:grpSpPr>
          <a:xfrm>
            <a:off x="457427" y="3873038"/>
            <a:ext cx="602564" cy="377174"/>
            <a:chOff x="457200" y="1466425"/>
            <a:chExt cx="776900" cy="486300"/>
          </a:xfrm>
        </p:grpSpPr>
        <p:sp>
          <p:nvSpPr>
            <p:cNvPr id="355" name="Google Shape;35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356" name="Google Shape;35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4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4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47"/>
          <p:cNvGrpSpPr/>
          <p:nvPr/>
        </p:nvGrpSpPr>
        <p:grpSpPr>
          <a:xfrm>
            <a:off x="457315" y="4311142"/>
            <a:ext cx="602564" cy="377174"/>
            <a:chOff x="457200" y="1466425"/>
            <a:chExt cx="776900" cy="486300"/>
          </a:xfrm>
        </p:grpSpPr>
        <p:sp>
          <p:nvSpPr>
            <p:cNvPr id="360" name="Google Shape;36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361" name="Google Shape;36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4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4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47"/>
          <p:cNvGrpSpPr/>
          <p:nvPr/>
        </p:nvGrpSpPr>
        <p:grpSpPr>
          <a:xfrm>
            <a:off x="457377" y="2996663"/>
            <a:ext cx="602564" cy="377174"/>
            <a:chOff x="457200" y="1466425"/>
            <a:chExt cx="776900" cy="486300"/>
          </a:xfrm>
        </p:grpSpPr>
        <p:sp>
          <p:nvSpPr>
            <p:cNvPr id="365" name="Google Shape;36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366" name="Google Shape;36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4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4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47"/>
          <p:cNvGrpSpPr/>
          <p:nvPr/>
        </p:nvGrpSpPr>
        <p:grpSpPr>
          <a:xfrm>
            <a:off x="457265" y="3434767"/>
            <a:ext cx="602564" cy="377174"/>
            <a:chOff x="457200" y="1466425"/>
            <a:chExt cx="776900" cy="486300"/>
          </a:xfrm>
        </p:grpSpPr>
        <p:sp>
          <p:nvSpPr>
            <p:cNvPr id="370" name="Google Shape;37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371" name="Google Shape;37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4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4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47"/>
          <p:cNvGrpSpPr/>
          <p:nvPr/>
        </p:nvGrpSpPr>
        <p:grpSpPr>
          <a:xfrm>
            <a:off x="457402" y="2135288"/>
            <a:ext cx="602564" cy="377174"/>
            <a:chOff x="457200" y="1466425"/>
            <a:chExt cx="776900" cy="486300"/>
          </a:xfrm>
        </p:grpSpPr>
        <p:sp>
          <p:nvSpPr>
            <p:cNvPr id="375" name="Google Shape;37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376" name="Google Shape;37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4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4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47"/>
          <p:cNvGrpSpPr/>
          <p:nvPr/>
        </p:nvGrpSpPr>
        <p:grpSpPr>
          <a:xfrm>
            <a:off x="457290" y="2573392"/>
            <a:ext cx="602564" cy="377174"/>
            <a:chOff x="457200" y="1466425"/>
            <a:chExt cx="776900" cy="486300"/>
          </a:xfrm>
        </p:grpSpPr>
        <p:sp>
          <p:nvSpPr>
            <p:cNvPr id="380" name="Google Shape;38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381" name="Google Shape;38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4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4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47"/>
          <p:cNvGrpSpPr/>
          <p:nvPr/>
        </p:nvGrpSpPr>
        <p:grpSpPr>
          <a:xfrm>
            <a:off x="457352" y="1258913"/>
            <a:ext cx="602564" cy="377174"/>
            <a:chOff x="457200" y="1466425"/>
            <a:chExt cx="776900" cy="486300"/>
          </a:xfrm>
        </p:grpSpPr>
        <p:sp>
          <p:nvSpPr>
            <p:cNvPr id="385" name="Google Shape;385;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386" name="Google Shape;386;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4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4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47"/>
          <p:cNvGrpSpPr/>
          <p:nvPr/>
        </p:nvGrpSpPr>
        <p:grpSpPr>
          <a:xfrm>
            <a:off x="457240" y="1697017"/>
            <a:ext cx="602564" cy="377174"/>
            <a:chOff x="457200" y="1466425"/>
            <a:chExt cx="776900" cy="486300"/>
          </a:xfrm>
        </p:grpSpPr>
        <p:sp>
          <p:nvSpPr>
            <p:cNvPr id="390" name="Google Shape;390;p4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391" name="Google Shape;391;p4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4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93" name="Shape 393"/>
        <p:cNvGrpSpPr/>
        <p:nvPr/>
      </p:nvGrpSpPr>
      <p:grpSpPr>
        <a:xfrm>
          <a:off x="0" y="0"/>
          <a:ext cx="0" cy="0"/>
          <a:chOff x="0" y="0"/>
          <a:chExt cx="0" cy="0"/>
        </a:xfrm>
      </p:grpSpPr>
      <p:sp>
        <p:nvSpPr>
          <p:cNvPr id="394" name="Google Shape;39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6" name="Google Shape;396;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7" name="Google Shape;39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98" name="Google Shape;398;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9" name="Google Shape;399;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p4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 name="Google Shape;401;p48"/>
          <p:cNvGrpSpPr/>
          <p:nvPr/>
        </p:nvGrpSpPr>
        <p:grpSpPr>
          <a:xfrm>
            <a:off x="457427" y="3873038"/>
            <a:ext cx="602564" cy="377174"/>
            <a:chOff x="457200" y="1466425"/>
            <a:chExt cx="776900" cy="486300"/>
          </a:xfrm>
        </p:grpSpPr>
        <p:sp>
          <p:nvSpPr>
            <p:cNvPr id="402" name="Google Shape;402;p4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3" name="Google Shape;403;p4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4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4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48"/>
          <p:cNvGrpSpPr/>
          <p:nvPr/>
        </p:nvGrpSpPr>
        <p:grpSpPr>
          <a:xfrm>
            <a:off x="457315" y="4311142"/>
            <a:ext cx="602564" cy="377174"/>
            <a:chOff x="457200" y="1466425"/>
            <a:chExt cx="776900" cy="486300"/>
          </a:xfrm>
        </p:grpSpPr>
        <p:sp>
          <p:nvSpPr>
            <p:cNvPr id="407" name="Google Shape;407;p4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8" name="Google Shape;408;p4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4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4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48"/>
          <p:cNvGrpSpPr/>
          <p:nvPr/>
        </p:nvGrpSpPr>
        <p:grpSpPr>
          <a:xfrm>
            <a:off x="457377" y="2996663"/>
            <a:ext cx="602564" cy="377174"/>
            <a:chOff x="457200" y="1466425"/>
            <a:chExt cx="776900" cy="486300"/>
          </a:xfrm>
        </p:grpSpPr>
        <p:sp>
          <p:nvSpPr>
            <p:cNvPr id="412" name="Google Shape;412;p4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3" name="Google Shape;413;p4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4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4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48"/>
          <p:cNvGrpSpPr/>
          <p:nvPr/>
        </p:nvGrpSpPr>
        <p:grpSpPr>
          <a:xfrm>
            <a:off x="457265" y="3434767"/>
            <a:ext cx="602564" cy="377174"/>
            <a:chOff x="457200" y="1466425"/>
            <a:chExt cx="776900" cy="486300"/>
          </a:xfrm>
        </p:grpSpPr>
        <p:sp>
          <p:nvSpPr>
            <p:cNvPr id="417" name="Google Shape;417;p4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8" name="Google Shape;418;p4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4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4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48"/>
          <p:cNvGrpSpPr/>
          <p:nvPr/>
        </p:nvGrpSpPr>
        <p:grpSpPr>
          <a:xfrm>
            <a:off x="457402" y="2135288"/>
            <a:ext cx="602564" cy="377174"/>
            <a:chOff x="457200" y="1466425"/>
            <a:chExt cx="776900" cy="486300"/>
          </a:xfrm>
        </p:grpSpPr>
        <p:sp>
          <p:nvSpPr>
            <p:cNvPr id="422" name="Google Shape;422;p4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3" name="Google Shape;423;p4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4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4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48"/>
          <p:cNvGrpSpPr/>
          <p:nvPr/>
        </p:nvGrpSpPr>
        <p:grpSpPr>
          <a:xfrm>
            <a:off x="457290" y="2573392"/>
            <a:ext cx="602564" cy="377174"/>
            <a:chOff x="457200" y="1466425"/>
            <a:chExt cx="776900" cy="486300"/>
          </a:xfrm>
        </p:grpSpPr>
        <p:sp>
          <p:nvSpPr>
            <p:cNvPr id="427" name="Google Shape;427;p4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8" name="Google Shape;428;p4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4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4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48"/>
          <p:cNvGrpSpPr/>
          <p:nvPr/>
        </p:nvGrpSpPr>
        <p:grpSpPr>
          <a:xfrm>
            <a:off x="457352" y="1258913"/>
            <a:ext cx="602564" cy="377174"/>
            <a:chOff x="457200" y="1466425"/>
            <a:chExt cx="776900" cy="486300"/>
          </a:xfrm>
        </p:grpSpPr>
        <p:sp>
          <p:nvSpPr>
            <p:cNvPr id="432" name="Google Shape;432;p4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3" name="Google Shape;433;p4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4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4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48"/>
          <p:cNvGrpSpPr/>
          <p:nvPr/>
        </p:nvGrpSpPr>
        <p:grpSpPr>
          <a:xfrm>
            <a:off x="457240" y="1697017"/>
            <a:ext cx="602564" cy="377174"/>
            <a:chOff x="457200" y="1466425"/>
            <a:chExt cx="776900" cy="486300"/>
          </a:xfrm>
        </p:grpSpPr>
        <p:sp>
          <p:nvSpPr>
            <p:cNvPr id="437" name="Google Shape;437;p4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8" name="Google Shape;438;p4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4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40" name="Shape 440"/>
        <p:cNvGrpSpPr/>
        <p:nvPr/>
      </p:nvGrpSpPr>
      <p:grpSpPr>
        <a:xfrm>
          <a:off x="0" y="0"/>
          <a:ext cx="0" cy="0"/>
          <a:chOff x="0" y="0"/>
          <a:chExt cx="0" cy="0"/>
        </a:xfrm>
      </p:grpSpPr>
      <p:sp>
        <p:nvSpPr>
          <p:cNvPr id="441" name="Google Shape;441;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3" name="Google Shape;443;p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4" name="Google Shape;444;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45" name="Google Shape;445;p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6" name="Google Shape;446;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47" name="Google Shape;447;p49"/>
          <p:cNvGrpSpPr/>
          <p:nvPr/>
        </p:nvGrpSpPr>
        <p:grpSpPr>
          <a:xfrm>
            <a:off x="457181" y="1345103"/>
            <a:ext cx="533372" cy="533480"/>
            <a:chOff x="457200" y="1378813"/>
            <a:chExt cx="695400" cy="695450"/>
          </a:xfrm>
        </p:grpSpPr>
        <p:sp>
          <p:nvSpPr>
            <p:cNvPr id="448" name="Google Shape;448;p4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49" name="Google Shape;449;p4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4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2" name="Google Shape;452;p49"/>
          <p:cNvGrpSpPr/>
          <p:nvPr/>
        </p:nvGrpSpPr>
        <p:grpSpPr>
          <a:xfrm>
            <a:off x="3305156" y="1345103"/>
            <a:ext cx="533372" cy="533480"/>
            <a:chOff x="457200" y="1378813"/>
            <a:chExt cx="695400" cy="695450"/>
          </a:xfrm>
        </p:grpSpPr>
        <p:sp>
          <p:nvSpPr>
            <p:cNvPr id="453" name="Google Shape;453;p4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454" name="Google Shape;454;p4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49"/>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9"/>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7" name="Google Shape;457;p49"/>
          <p:cNvGrpSpPr/>
          <p:nvPr/>
        </p:nvGrpSpPr>
        <p:grpSpPr>
          <a:xfrm>
            <a:off x="6134081" y="1345853"/>
            <a:ext cx="533372" cy="533480"/>
            <a:chOff x="457200" y="1378813"/>
            <a:chExt cx="695400" cy="695450"/>
          </a:xfrm>
        </p:grpSpPr>
        <p:sp>
          <p:nvSpPr>
            <p:cNvPr id="458" name="Google Shape;458;p4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459" name="Google Shape;459;p4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4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2" name="Shape 462"/>
        <p:cNvGrpSpPr/>
        <p:nvPr/>
      </p:nvGrpSpPr>
      <p:grpSpPr>
        <a:xfrm>
          <a:off x="0" y="0"/>
          <a:ext cx="0" cy="0"/>
          <a:chOff x="0" y="0"/>
          <a:chExt cx="0" cy="0"/>
        </a:xfrm>
      </p:grpSpPr>
      <p:sp>
        <p:nvSpPr>
          <p:cNvPr id="463" name="Google Shape;463;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65" name="Google Shape;465;p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66" name="Google Shape;4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67" name="Google Shape;467;p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68" name="Google Shape;468;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50"/>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470" name="Google Shape;470;p50"/>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0"/>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0"/>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0"/>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0"/>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475" name="Google Shape;475;p50"/>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476" name="Google Shape;476;p50"/>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0"/>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0"/>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0"/>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0"/>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481" name="Google Shape;481;p50"/>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482" name="Google Shape;482;p50"/>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0"/>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0"/>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50"/>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50"/>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50"/>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50"/>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9" name="Shape 489"/>
        <p:cNvGrpSpPr/>
        <p:nvPr/>
      </p:nvGrpSpPr>
      <p:grpSpPr>
        <a:xfrm>
          <a:off x="0" y="0"/>
          <a:ext cx="0" cy="0"/>
          <a:chOff x="0" y="0"/>
          <a:chExt cx="0" cy="0"/>
        </a:xfrm>
      </p:grpSpPr>
      <p:sp>
        <p:nvSpPr>
          <p:cNvPr id="490" name="Google Shape;490;p5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3" name="Google Shape;493;p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4" name="Google Shape;494;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5" name="Google Shape;495;p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6" name="Google Shape;496;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5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5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5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5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4" name="Google Shape;504;p5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5" name="Google Shape;505;p51"/>
          <p:cNvPicPr preferRelativeResize="0"/>
          <p:nvPr/>
        </p:nvPicPr>
        <p:blipFill rotWithShape="1">
          <a:blip r:embed="rId3">
            <a:alphaModFix/>
          </a:blip>
          <a:srcRect b="237" l="0" r="0" t="227"/>
          <a:stretch/>
        </p:blipFill>
        <p:spPr>
          <a:xfrm>
            <a:off x="429768" y="2227098"/>
            <a:ext cx="785566" cy="606900"/>
          </a:xfrm>
          <a:prstGeom prst="rect">
            <a:avLst/>
          </a:prstGeom>
          <a:noFill/>
          <a:ln>
            <a:noFill/>
          </a:ln>
        </p:spPr>
      </p:pic>
      <p:pic>
        <p:nvPicPr>
          <p:cNvPr id="506" name="Google Shape;506;p51"/>
          <p:cNvPicPr preferRelativeResize="0"/>
          <p:nvPr/>
        </p:nvPicPr>
        <p:blipFill rotWithShape="1">
          <a:blip r:embed="rId4">
            <a:alphaModFix/>
          </a:blip>
          <a:srcRect b="237" l="0" r="0" t="227"/>
          <a:stretch/>
        </p:blipFill>
        <p:spPr>
          <a:xfrm>
            <a:off x="432306" y="3916573"/>
            <a:ext cx="785566" cy="606900"/>
          </a:xfrm>
          <a:prstGeom prst="rect">
            <a:avLst/>
          </a:prstGeom>
          <a:noFill/>
          <a:ln>
            <a:noFill/>
          </a:ln>
        </p:spPr>
      </p:pic>
      <p:pic>
        <p:nvPicPr>
          <p:cNvPr id="507" name="Google Shape;507;p5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8" name="Shape 508"/>
        <p:cNvGrpSpPr/>
        <p:nvPr/>
      </p:nvGrpSpPr>
      <p:grpSpPr>
        <a:xfrm>
          <a:off x="0" y="0"/>
          <a:ext cx="0" cy="0"/>
          <a:chOff x="0" y="0"/>
          <a:chExt cx="0" cy="0"/>
        </a:xfrm>
      </p:grpSpPr>
      <p:sp>
        <p:nvSpPr>
          <p:cNvPr id="509" name="Google Shape;509;p5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2" name="Google Shape;512;p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14" name="Google Shape;514;p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5" name="Google Shape;515;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5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5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5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5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3" name="Google Shape;523;p5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4" name="Google Shape;524;p52"/>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5" name="Google Shape;525;p52"/>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6" name="Google Shape;526;p5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 name="Shape 20"/>
        <p:cNvGrpSpPr/>
        <p:nvPr/>
      </p:nvGrpSpPr>
      <p:grpSpPr>
        <a:xfrm>
          <a:off x="0" y="0"/>
          <a:ext cx="0" cy="0"/>
          <a:chOff x="0" y="0"/>
          <a:chExt cx="0" cy="0"/>
        </a:xfrm>
      </p:grpSpPr>
      <p:pic>
        <p:nvPicPr>
          <p:cNvPr id="21" name="Google Shape;21;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 name="Google Shape;22;p2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26"/>
          <p:cNvSpPr txBox="1"/>
          <p:nvPr>
            <p:ph idx="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7" name="Shape 527"/>
        <p:cNvGrpSpPr/>
        <p:nvPr/>
      </p:nvGrpSpPr>
      <p:grpSpPr>
        <a:xfrm>
          <a:off x="0" y="0"/>
          <a:ext cx="0" cy="0"/>
          <a:chOff x="0" y="0"/>
          <a:chExt cx="0" cy="0"/>
        </a:xfrm>
      </p:grpSpPr>
      <p:sp>
        <p:nvSpPr>
          <p:cNvPr id="528" name="Google Shape;528;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1" name="Google Shape;531;p5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2" name="Google Shape;532;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33" name="Google Shape;533;p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4" name="Google Shape;534;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6" name="Google Shape;536;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2" name="Google Shape;542;p53"/>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3" name="Google Shape;543;p53"/>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44" name="Google Shape;544;p53"/>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5" name="Google Shape;545;p53"/>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6" name="Shape 546"/>
        <p:cNvGrpSpPr/>
        <p:nvPr/>
      </p:nvGrpSpPr>
      <p:grpSpPr>
        <a:xfrm>
          <a:off x="0" y="0"/>
          <a:ext cx="0" cy="0"/>
          <a:chOff x="0" y="0"/>
          <a:chExt cx="0" cy="0"/>
        </a:xfrm>
      </p:grpSpPr>
      <p:sp>
        <p:nvSpPr>
          <p:cNvPr id="547" name="Google Shape;547;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0" name="Google Shape;550;p5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1" name="Google Shape;55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52" name="Google Shape;552;p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3" name="Google Shape;553;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1" name="Google Shape;561;p54"/>
          <p:cNvPicPr preferRelativeResize="0"/>
          <p:nvPr/>
        </p:nvPicPr>
        <p:blipFill rotWithShape="1">
          <a:blip r:embed="rId2">
            <a:alphaModFix/>
          </a:blip>
          <a:srcRect b="464" l="0" r="0" t="475"/>
          <a:stretch/>
        </p:blipFill>
        <p:spPr>
          <a:xfrm>
            <a:off x="429768" y="1402811"/>
            <a:ext cx="785567" cy="606900"/>
          </a:xfrm>
          <a:prstGeom prst="rect">
            <a:avLst/>
          </a:prstGeom>
          <a:noFill/>
          <a:ln>
            <a:noFill/>
          </a:ln>
        </p:spPr>
      </p:pic>
      <p:pic>
        <p:nvPicPr>
          <p:cNvPr id="562" name="Google Shape;562;p54"/>
          <p:cNvPicPr preferRelativeResize="0"/>
          <p:nvPr/>
        </p:nvPicPr>
        <p:blipFill rotWithShape="1">
          <a:blip r:embed="rId3">
            <a:alphaModFix/>
          </a:blip>
          <a:srcRect b="464" l="0" r="0" t="475"/>
          <a:stretch/>
        </p:blipFill>
        <p:spPr>
          <a:xfrm>
            <a:off x="429768" y="2227098"/>
            <a:ext cx="785566" cy="606900"/>
          </a:xfrm>
          <a:prstGeom prst="rect">
            <a:avLst/>
          </a:prstGeom>
          <a:noFill/>
          <a:ln>
            <a:noFill/>
          </a:ln>
        </p:spPr>
      </p:pic>
      <p:pic>
        <p:nvPicPr>
          <p:cNvPr id="563" name="Google Shape;563;p54"/>
          <p:cNvPicPr preferRelativeResize="0"/>
          <p:nvPr/>
        </p:nvPicPr>
        <p:blipFill rotWithShape="1">
          <a:blip r:embed="rId4">
            <a:alphaModFix/>
          </a:blip>
          <a:srcRect b="464" l="0" r="0" t="475"/>
          <a:stretch/>
        </p:blipFill>
        <p:spPr>
          <a:xfrm>
            <a:off x="429768" y="3056198"/>
            <a:ext cx="785566" cy="606900"/>
          </a:xfrm>
          <a:prstGeom prst="rect">
            <a:avLst/>
          </a:prstGeom>
          <a:noFill/>
          <a:ln>
            <a:noFill/>
          </a:ln>
        </p:spPr>
      </p:pic>
      <p:pic>
        <p:nvPicPr>
          <p:cNvPr id="564" name="Google Shape;564;p54"/>
          <p:cNvPicPr preferRelativeResize="0"/>
          <p:nvPr/>
        </p:nvPicPr>
        <p:blipFill rotWithShape="1">
          <a:blip r:embed="rId5">
            <a:alphaModFix/>
          </a:blip>
          <a:srcRect b="464"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5" name="Shape 565"/>
        <p:cNvGrpSpPr/>
        <p:nvPr/>
      </p:nvGrpSpPr>
      <p:grpSpPr>
        <a:xfrm>
          <a:off x="0" y="0"/>
          <a:ext cx="0" cy="0"/>
          <a:chOff x="0" y="0"/>
          <a:chExt cx="0" cy="0"/>
        </a:xfrm>
      </p:grpSpPr>
      <p:sp>
        <p:nvSpPr>
          <p:cNvPr id="566" name="Google Shape;566;p5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9" name="Google Shape;569;p5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0" name="Google Shape;57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71" name="Google Shape;571;p5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2" name="Google Shape;572;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5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5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5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5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5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5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3" name="Google Shape;583;p55"/>
          <p:cNvPicPr preferRelativeResize="0"/>
          <p:nvPr/>
        </p:nvPicPr>
        <p:blipFill rotWithShape="1">
          <a:blip r:embed="rId3">
            <a:alphaModFix/>
          </a:blip>
          <a:srcRect b="237" l="0" r="0" t="227"/>
          <a:stretch/>
        </p:blipFill>
        <p:spPr>
          <a:xfrm>
            <a:off x="429768" y="2010348"/>
            <a:ext cx="785566" cy="606900"/>
          </a:xfrm>
          <a:prstGeom prst="rect">
            <a:avLst/>
          </a:prstGeom>
          <a:noFill/>
          <a:ln>
            <a:noFill/>
          </a:ln>
        </p:spPr>
      </p:pic>
      <p:pic>
        <p:nvPicPr>
          <p:cNvPr id="584" name="Google Shape;584;p5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5" name="Google Shape;585;p55"/>
          <p:cNvPicPr preferRelativeResize="0"/>
          <p:nvPr/>
        </p:nvPicPr>
        <p:blipFill rotWithShape="1">
          <a:blip r:embed="rId5">
            <a:alphaModFix/>
          </a:blip>
          <a:srcRect b="237" l="0" r="0" t="227"/>
          <a:stretch/>
        </p:blipFill>
        <p:spPr>
          <a:xfrm>
            <a:off x="429768" y="3392773"/>
            <a:ext cx="785566" cy="606900"/>
          </a:xfrm>
          <a:prstGeom prst="rect">
            <a:avLst/>
          </a:prstGeom>
          <a:noFill/>
          <a:ln>
            <a:noFill/>
          </a:ln>
        </p:spPr>
      </p:pic>
      <p:pic>
        <p:nvPicPr>
          <p:cNvPr id="586" name="Google Shape;586;p5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7" name="Shape 587"/>
        <p:cNvGrpSpPr/>
        <p:nvPr/>
      </p:nvGrpSpPr>
      <p:grpSpPr>
        <a:xfrm>
          <a:off x="0" y="0"/>
          <a:ext cx="0" cy="0"/>
          <a:chOff x="0" y="0"/>
          <a:chExt cx="0" cy="0"/>
        </a:xfrm>
      </p:grpSpPr>
      <p:sp>
        <p:nvSpPr>
          <p:cNvPr id="588" name="Google Shape;588;p5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1" name="Google Shape;591;p5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2" name="Google Shape;592;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3" name="Google Shape;593;p5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4" name="Google Shape;594;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5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5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5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5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5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4" name="Google Shape;604;p5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56"/>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6" name="Google Shape;606;p5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7" name="Google Shape;607;p56"/>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8" name="Google Shape;608;p5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9" name="Shape 609"/>
        <p:cNvGrpSpPr/>
        <p:nvPr/>
      </p:nvGrpSpPr>
      <p:grpSpPr>
        <a:xfrm>
          <a:off x="0" y="0"/>
          <a:ext cx="0" cy="0"/>
          <a:chOff x="0" y="0"/>
          <a:chExt cx="0" cy="0"/>
        </a:xfrm>
      </p:grpSpPr>
      <p:sp>
        <p:nvSpPr>
          <p:cNvPr id="610" name="Google Shape;610;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3" name="Google Shape;613;p5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15" name="Google Shape;615;p5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6" name="Google Shape;616;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6" name="Google Shape;626;p57"/>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7" name="Google Shape;627;p57"/>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8" name="Google Shape;628;p57"/>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9" name="Google Shape;629;p57"/>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30" name="Google Shape;630;p57"/>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1" name="Shape 631"/>
        <p:cNvGrpSpPr/>
        <p:nvPr/>
      </p:nvGrpSpPr>
      <p:grpSpPr>
        <a:xfrm>
          <a:off x="0" y="0"/>
          <a:ext cx="0" cy="0"/>
          <a:chOff x="0" y="0"/>
          <a:chExt cx="0" cy="0"/>
        </a:xfrm>
      </p:grpSpPr>
      <p:sp>
        <p:nvSpPr>
          <p:cNvPr id="632" name="Google Shape;632;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5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37" name="Google Shape;637;p5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58"/>
          <p:cNvPicPr preferRelativeResize="0"/>
          <p:nvPr/>
        </p:nvPicPr>
        <p:blipFill rotWithShape="1">
          <a:blip r:embed="rId2">
            <a:alphaModFix/>
          </a:blip>
          <a:srcRect b="464" l="0" r="0" t="475"/>
          <a:stretch/>
        </p:blipFill>
        <p:spPr>
          <a:xfrm>
            <a:off x="429768" y="1314036"/>
            <a:ext cx="785567" cy="606900"/>
          </a:xfrm>
          <a:prstGeom prst="rect">
            <a:avLst/>
          </a:prstGeom>
          <a:noFill/>
          <a:ln>
            <a:noFill/>
          </a:ln>
        </p:spPr>
      </p:pic>
      <p:pic>
        <p:nvPicPr>
          <p:cNvPr id="649" name="Google Shape;649;p58"/>
          <p:cNvPicPr preferRelativeResize="0"/>
          <p:nvPr/>
        </p:nvPicPr>
        <p:blipFill rotWithShape="1">
          <a:blip r:embed="rId3">
            <a:alphaModFix/>
          </a:blip>
          <a:srcRect b="464" l="0" r="0" t="475"/>
          <a:stretch/>
        </p:blipFill>
        <p:spPr>
          <a:xfrm>
            <a:off x="429768" y="2010348"/>
            <a:ext cx="785566" cy="606900"/>
          </a:xfrm>
          <a:prstGeom prst="rect">
            <a:avLst/>
          </a:prstGeom>
          <a:noFill/>
          <a:ln>
            <a:noFill/>
          </a:ln>
        </p:spPr>
      </p:pic>
      <p:pic>
        <p:nvPicPr>
          <p:cNvPr id="650" name="Google Shape;650;p58"/>
          <p:cNvPicPr preferRelativeResize="0"/>
          <p:nvPr/>
        </p:nvPicPr>
        <p:blipFill rotWithShape="1">
          <a:blip r:embed="rId4">
            <a:alphaModFix/>
          </a:blip>
          <a:srcRect b="464" l="0" r="0" t="475"/>
          <a:stretch/>
        </p:blipFill>
        <p:spPr>
          <a:xfrm>
            <a:off x="429768" y="2701248"/>
            <a:ext cx="785566" cy="606900"/>
          </a:xfrm>
          <a:prstGeom prst="rect">
            <a:avLst/>
          </a:prstGeom>
          <a:noFill/>
          <a:ln>
            <a:noFill/>
          </a:ln>
        </p:spPr>
      </p:pic>
      <p:pic>
        <p:nvPicPr>
          <p:cNvPr id="651" name="Google Shape;651;p58"/>
          <p:cNvPicPr preferRelativeResize="0"/>
          <p:nvPr/>
        </p:nvPicPr>
        <p:blipFill rotWithShape="1">
          <a:blip r:embed="rId5">
            <a:alphaModFix/>
          </a:blip>
          <a:srcRect b="464" l="0" r="0" t="475"/>
          <a:stretch/>
        </p:blipFill>
        <p:spPr>
          <a:xfrm>
            <a:off x="429768" y="3392773"/>
            <a:ext cx="785566" cy="606900"/>
          </a:xfrm>
          <a:prstGeom prst="rect">
            <a:avLst/>
          </a:prstGeom>
          <a:noFill/>
          <a:ln>
            <a:noFill/>
          </a:ln>
        </p:spPr>
      </p:pic>
      <p:pic>
        <p:nvPicPr>
          <p:cNvPr id="652" name="Google Shape;652;p58"/>
          <p:cNvPicPr preferRelativeResize="0"/>
          <p:nvPr/>
        </p:nvPicPr>
        <p:blipFill rotWithShape="1">
          <a:blip r:embed="rId6">
            <a:alphaModFix/>
          </a:blip>
          <a:srcRect b="464"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3" name="Shape 653"/>
        <p:cNvGrpSpPr/>
        <p:nvPr/>
      </p:nvGrpSpPr>
      <p:grpSpPr>
        <a:xfrm>
          <a:off x="0" y="0"/>
          <a:ext cx="0" cy="0"/>
          <a:chOff x="0" y="0"/>
          <a:chExt cx="0" cy="0"/>
        </a:xfrm>
      </p:grpSpPr>
      <p:sp>
        <p:nvSpPr>
          <p:cNvPr id="654" name="Google Shape;654;p5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5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8" name="Google Shape;658;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59" name="Google Shape;659;p5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0" name="Google Shape;66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5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5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5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5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5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5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2" name="Google Shape;672;p5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3" name="Google Shape;673;p59"/>
          <p:cNvPicPr preferRelativeResize="0"/>
          <p:nvPr/>
        </p:nvPicPr>
        <p:blipFill rotWithShape="1">
          <a:blip r:embed="rId3">
            <a:alphaModFix/>
          </a:blip>
          <a:srcRect b="237" l="0" r="0" t="227"/>
          <a:stretch/>
        </p:blipFill>
        <p:spPr>
          <a:xfrm>
            <a:off x="429768" y="1848847"/>
            <a:ext cx="577805" cy="446400"/>
          </a:xfrm>
          <a:prstGeom prst="rect">
            <a:avLst/>
          </a:prstGeom>
          <a:noFill/>
          <a:ln>
            <a:noFill/>
          </a:ln>
        </p:spPr>
      </p:pic>
      <p:pic>
        <p:nvPicPr>
          <p:cNvPr id="674" name="Google Shape;674;p5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5" name="Google Shape;675;p59"/>
          <p:cNvPicPr preferRelativeResize="0"/>
          <p:nvPr/>
        </p:nvPicPr>
        <p:blipFill rotWithShape="1">
          <a:blip r:embed="rId4">
            <a:alphaModFix/>
          </a:blip>
          <a:srcRect b="237" l="0" r="0" t="227"/>
          <a:stretch/>
        </p:blipFill>
        <p:spPr>
          <a:xfrm>
            <a:off x="429768" y="3040985"/>
            <a:ext cx="577805" cy="446400"/>
          </a:xfrm>
          <a:prstGeom prst="rect">
            <a:avLst/>
          </a:prstGeom>
          <a:noFill/>
          <a:ln>
            <a:noFill/>
          </a:ln>
        </p:spPr>
      </p:pic>
      <p:pic>
        <p:nvPicPr>
          <p:cNvPr id="676" name="Google Shape;676;p5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7" name="Google Shape;677;p59"/>
          <p:cNvPicPr preferRelativeResize="0"/>
          <p:nvPr/>
        </p:nvPicPr>
        <p:blipFill rotWithShape="1">
          <a:blip r:embed="rId5">
            <a:alphaModFix/>
          </a:blip>
          <a:srcRect b="237"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8" name="Shape 678"/>
        <p:cNvGrpSpPr/>
        <p:nvPr/>
      </p:nvGrpSpPr>
      <p:grpSpPr>
        <a:xfrm>
          <a:off x="0" y="0"/>
          <a:ext cx="0" cy="0"/>
          <a:chOff x="0" y="0"/>
          <a:chExt cx="0" cy="0"/>
        </a:xfrm>
      </p:grpSpPr>
      <p:sp>
        <p:nvSpPr>
          <p:cNvPr id="679" name="Google Shape;679;p6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2" name="Google Shape;682;p6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3" name="Google Shape;683;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84" name="Google Shape;684;p6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5" name="Google Shape;685;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6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6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6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6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6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6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7" name="Google Shape;697;p6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60"/>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9" name="Google Shape;699;p6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60"/>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1" name="Google Shape;701;p6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60"/>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3" name="Shape 703"/>
        <p:cNvGrpSpPr/>
        <p:nvPr/>
      </p:nvGrpSpPr>
      <p:grpSpPr>
        <a:xfrm>
          <a:off x="0" y="0"/>
          <a:ext cx="0" cy="0"/>
          <a:chOff x="0" y="0"/>
          <a:chExt cx="0" cy="0"/>
        </a:xfrm>
      </p:grpSpPr>
      <p:sp>
        <p:nvSpPr>
          <p:cNvPr id="704" name="Google Shape;704;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07" name="Google Shape;707;p6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08" name="Google Shape;708;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6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0" name="Google Shape;71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2" name="Google Shape;722;p6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3" name="Google Shape;723;p6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24" name="Google Shape;724;p6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5" name="Google Shape;725;p6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6" name="Google Shape;726;p6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7" name="Google Shape;727;p6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8" name="Shape 728"/>
        <p:cNvGrpSpPr/>
        <p:nvPr/>
      </p:nvGrpSpPr>
      <p:grpSpPr>
        <a:xfrm>
          <a:off x="0" y="0"/>
          <a:ext cx="0" cy="0"/>
          <a:chOff x="0" y="0"/>
          <a:chExt cx="0" cy="0"/>
        </a:xfrm>
      </p:grpSpPr>
      <p:sp>
        <p:nvSpPr>
          <p:cNvPr id="729" name="Google Shape;729;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2" name="Google Shape;732;p6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3" name="Google Shape;733;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6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5" name="Google Shape;735;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7" name="Google Shape;747;p62"/>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8" name="Google Shape;748;p62"/>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9" name="Google Shape;749;p62"/>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50" name="Google Shape;750;p62"/>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51" name="Google Shape;751;p62"/>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52" name="Google Shape;752;p62"/>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6" name="Shape 26"/>
        <p:cNvGrpSpPr/>
        <p:nvPr/>
      </p:nvGrpSpPr>
      <p:grpSpPr>
        <a:xfrm>
          <a:off x="0" y="0"/>
          <a:ext cx="0" cy="0"/>
          <a:chOff x="0" y="0"/>
          <a:chExt cx="0" cy="0"/>
        </a:xfrm>
      </p:grpSpPr>
      <p:pic>
        <p:nvPicPr>
          <p:cNvPr id="27" name="Google Shape;27;p27"/>
          <p:cNvPicPr preferRelativeResize="0"/>
          <p:nvPr/>
        </p:nvPicPr>
        <p:blipFill rotWithShape="1">
          <a:blip r:embed="rId2">
            <a:alphaModFix/>
          </a:blip>
          <a:srcRect b="119" l="0" r="0" t="118"/>
          <a:stretch/>
        </p:blipFill>
        <p:spPr>
          <a:xfrm>
            <a:off x="7048950" y="910275"/>
            <a:ext cx="1828800" cy="3784798"/>
          </a:xfrm>
          <a:prstGeom prst="rect">
            <a:avLst/>
          </a:prstGeom>
          <a:noFill/>
          <a:ln>
            <a:noFill/>
          </a:ln>
        </p:spPr>
      </p:pic>
      <p:sp>
        <p:nvSpPr>
          <p:cNvPr id="28" name="Google Shape;28;p27"/>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7"/>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30" name="Google Shape;30;p27"/>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2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3" name="Google Shape;33;p2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34" name="Google Shape;34;p2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 name="Google Shape;35;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3" name="Shape 753"/>
        <p:cNvGrpSpPr/>
        <p:nvPr/>
      </p:nvGrpSpPr>
      <p:grpSpPr>
        <a:xfrm>
          <a:off x="0" y="0"/>
          <a:ext cx="0" cy="0"/>
          <a:chOff x="0" y="0"/>
          <a:chExt cx="0" cy="0"/>
        </a:xfrm>
      </p:grpSpPr>
      <p:sp>
        <p:nvSpPr>
          <p:cNvPr id="754" name="Google Shape;754;p6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7" name="Google Shape;757;p6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58" name="Google Shape;758;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6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0" name="Google Shape;760;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6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6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6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6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6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6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6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6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5" name="Google Shape;775;p63"/>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76" name="Google Shape;776;p6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7" name="Google Shape;777;p63"/>
          <p:cNvPicPr preferRelativeResize="0"/>
          <p:nvPr/>
        </p:nvPicPr>
        <p:blipFill rotWithShape="1">
          <a:blip r:embed="rId4">
            <a:alphaModFix/>
          </a:blip>
          <a:srcRect b="1036" l="0" r="0" t="1047"/>
          <a:stretch/>
        </p:blipFill>
        <p:spPr>
          <a:xfrm>
            <a:off x="429768" y="2755163"/>
            <a:ext cx="521208" cy="396118"/>
          </a:xfrm>
          <a:prstGeom prst="rect">
            <a:avLst/>
          </a:prstGeom>
          <a:noFill/>
          <a:ln>
            <a:noFill/>
          </a:ln>
        </p:spPr>
      </p:pic>
      <p:pic>
        <p:nvPicPr>
          <p:cNvPr id="778" name="Google Shape;778;p6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9" name="Google Shape;779;p63"/>
          <p:cNvPicPr preferRelativeResize="0"/>
          <p:nvPr/>
        </p:nvPicPr>
        <p:blipFill rotWithShape="1">
          <a:blip r:embed="rId5">
            <a:alphaModFix/>
          </a:blip>
          <a:srcRect b="1389" l="0" r="0" t="1380"/>
          <a:stretch/>
        </p:blipFill>
        <p:spPr>
          <a:xfrm>
            <a:off x="429768" y="3794760"/>
            <a:ext cx="520980" cy="393192"/>
          </a:xfrm>
          <a:prstGeom prst="rect">
            <a:avLst/>
          </a:prstGeom>
          <a:noFill/>
          <a:ln>
            <a:noFill/>
          </a:ln>
        </p:spPr>
      </p:pic>
      <p:pic>
        <p:nvPicPr>
          <p:cNvPr id="780" name="Google Shape;780;p6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1" name="Shape 781"/>
        <p:cNvGrpSpPr/>
        <p:nvPr/>
      </p:nvGrpSpPr>
      <p:grpSpPr>
        <a:xfrm>
          <a:off x="0" y="0"/>
          <a:ext cx="0" cy="0"/>
          <a:chOff x="0" y="0"/>
          <a:chExt cx="0" cy="0"/>
        </a:xfrm>
      </p:grpSpPr>
      <p:sp>
        <p:nvSpPr>
          <p:cNvPr id="782" name="Google Shape;782;p6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5" name="Google Shape;785;p6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6" name="Google Shape;786;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87" name="Google Shape;787;p6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8" name="Google Shape;788;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6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6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6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6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6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6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6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2" name="Google Shape;802;p6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3" name="Google Shape;803;p64"/>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4" name="Google Shape;804;p6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5" name="Google Shape;805;p64"/>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6" name="Google Shape;806;p6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7" name="Google Shape;807;p64"/>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8" name="Google Shape;808;p6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9" name="Shape 809"/>
        <p:cNvGrpSpPr/>
        <p:nvPr/>
      </p:nvGrpSpPr>
      <p:grpSpPr>
        <a:xfrm>
          <a:off x="0" y="0"/>
          <a:ext cx="0" cy="0"/>
          <a:chOff x="0" y="0"/>
          <a:chExt cx="0" cy="0"/>
        </a:xfrm>
      </p:grpSpPr>
      <p:sp>
        <p:nvSpPr>
          <p:cNvPr id="810" name="Google Shape;810;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3" name="Google Shape;813;p6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4" name="Google Shape;81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15" name="Google Shape;815;p6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6" name="Google Shape;816;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0" name="Google Shape;830;p65"/>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1" name="Google Shape;831;p65"/>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32" name="Google Shape;832;p65"/>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33" name="Google Shape;833;p65"/>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34" name="Google Shape;834;p65"/>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5" name="Google Shape;835;p65"/>
          <p:cNvPicPr preferRelativeResize="0"/>
          <p:nvPr/>
        </p:nvPicPr>
        <p:blipFill rotWithShape="1">
          <a:blip r:embed="rId7">
            <a:alphaModFix/>
          </a:blip>
          <a:srcRect b="2891" l="0" r="0" t="2883"/>
          <a:stretch/>
        </p:blipFill>
        <p:spPr>
          <a:xfrm>
            <a:off x="429768" y="3794760"/>
            <a:ext cx="520980" cy="393192"/>
          </a:xfrm>
          <a:prstGeom prst="rect">
            <a:avLst/>
          </a:prstGeom>
          <a:noFill/>
          <a:ln>
            <a:noFill/>
          </a:ln>
        </p:spPr>
      </p:pic>
      <p:pic>
        <p:nvPicPr>
          <p:cNvPr id="836" name="Google Shape;836;p65"/>
          <p:cNvPicPr preferRelativeResize="0"/>
          <p:nvPr/>
        </p:nvPicPr>
        <p:blipFill rotWithShape="1">
          <a:blip r:embed="rId8">
            <a:alphaModFix/>
          </a:blip>
          <a:srcRect b="2891"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7" name="Shape 837"/>
        <p:cNvGrpSpPr/>
        <p:nvPr/>
      </p:nvGrpSpPr>
      <p:grpSpPr>
        <a:xfrm>
          <a:off x="0" y="0"/>
          <a:ext cx="0" cy="0"/>
          <a:chOff x="0" y="0"/>
          <a:chExt cx="0" cy="0"/>
        </a:xfrm>
      </p:grpSpPr>
      <p:sp>
        <p:nvSpPr>
          <p:cNvPr id="838" name="Google Shape;838;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1" name="Google Shape;841;p6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2" name="Google Shape;84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6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4" name="Google Shape;844;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8" name="Google Shape;848;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8" name="Google Shape;858;p66"/>
          <p:cNvPicPr preferRelativeResize="0"/>
          <p:nvPr/>
        </p:nvPicPr>
        <p:blipFill rotWithShape="1">
          <a:blip r:embed="rId2">
            <a:alphaModFix/>
          </a:blip>
          <a:srcRect b="1275" l="0" r="0" t="1276"/>
          <a:stretch/>
        </p:blipFill>
        <p:spPr>
          <a:xfrm>
            <a:off x="429768" y="1171588"/>
            <a:ext cx="521208" cy="396118"/>
          </a:xfrm>
          <a:prstGeom prst="rect">
            <a:avLst/>
          </a:prstGeom>
          <a:noFill/>
          <a:ln>
            <a:noFill/>
          </a:ln>
        </p:spPr>
      </p:pic>
      <p:pic>
        <p:nvPicPr>
          <p:cNvPr id="859" name="Google Shape;859;p66"/>
          <p:cNvPicPr preferRelativeResize="0"/>
          <p:nvPr/>
        </p:nvPicPr>
        <p:blipFill rotWithShape="1">
          <a:blip r:embed="rId3">
            <a:alphaModFix/>
          </a:blip>
          <a:srcRect b="1275" l="0" r="0" t="1276"/>
          <a:stretch/>
        </p:blipFill>
        <p:spPr>
          <a:xfrm>
            <a:off x="429768" y="1709650"/>
            <a:ext cx="521208" cy="396119"/>
          </a:xfrm>
          <a:prstGeom prst="rect">
            <a:avLst/>
          </a:prstGeom>
          <a:noFill/>
          <a:ln>
            <a:noFill/>
          </a:ln>
        </p:spPr>
      </p:pic>
      <p:pic>
        <p:nvPicPr>
          <p:cNvPr id="860" name="Google Shape;860;p66"/>
          <p:cNvPicPr preferRelativeResize="0"/>
          <p:nvPr/>
        </p:nvPicPr>
        <p:blipFill rotWithShape="1">
          <a:blip r:embed="rId4">
            <a:alphaModFix/>
          </a:blip>
          <a:srcRect b="1275" l="0" r="0" t="1276"/>
          <a:stretch/>
        </p:blipFill>
        <p:spPr>
          <a:xfrm>
            <a:off x="429768" y="2205600"/>
            <a:ext cx="521208" cy="396118"/>
          </a:xfrm>
          <a:prstGeom prst="rect">
            <a:avLst/>
          </a:prstGeom>
          <a:noFill/>
          <a:ln>
            <a:noFill/>
          </a:ln>
        </p:spPr>
      </p:pic>
      <p:pic>
        <p:nvPicPr>
          <p:cNvPr id="861" name="Google Shape;861;p66"/>
          <p:cNvPicPr preferRelativeResize="0"/>
          <p:nvPr/>
        </p:nvPicPr>
        <p:blipFill rotWithShape="1">
          <a:blip r:embed="rId5">
            <a:alphaModFix/>
          </a:blip>
          <a:srcRect b="1275" l="0" r="0" t="1276"/>
          <a:stretch/>
        </p:blipFill>
        <p:spPr>
          <a:xfrm>
            <a:off x="429768" y="2755163"/>
            <a:ext cx="521208" cy="396119"/>
          </a:xfrm>
          <a:prstGeom prst="rect">
            <a:avLst/>
          </a:prstGeom>
          <a:noFill/>
          <a:ln>
            <a:noFill/>
          </a:ln>
        </p:spPr>
      </p:pic>
      <p:pic>
        <p:nvPicPr>
          <p:cNvPr id="862" name="Google Shape;862;p66"/>
          <p:cNvPicPr preferRelativeResize="0"/>
          <p:nvPr/>
        </p:nvPicPr>
        <p:blipFill rotWithShape="1">
          <a:blip r:embed="rId6">
            <a:alphaModFix/>
          </a:blip>
          <a:srcRect b="1275" l="0" r="0" t="1276"/>
          <a:stretch/>
        </p:blipFill>
        <p:spPr>
          <a:xfrm>
            <a:off x="429768" y="3277788"/>
            <a:ext cx="521208" cy="396118"/>
          </a:xfrm>
          <a:prstGeom prst="rect">
            <a:avLst/>
          </a:prstGeom>
          <a:noFill/>
          <a:ln>
            <a:noFill/>
          </a:ln>
        </p:spPr>
      </p:pic>
      <p:pic>
        <p:nvPicPr>
          <p:cNvPr id="863" name="Google Shape;863;p66"/>
          <p:cNvPicPr preferRelativeResize="0"/>
          <p:nvPr/>
        </p:nvPicPr>
        <p:blipFill rotWithShape="1">
          <a:blip r:embed="rId7">
            <a:alphaModFix/>
          </a:blip>
          <a:srcRect b="1615" l="0" r="0" t="1616"/>
          <a:stretch/>
        </p:blipFill>
        <p:spPr>
          <a:xfrm>
            <a:off x="429768" y="3794760"/>
            <a:ext cx="520980" cy="393192"/>
          </a:xfrm>
          <a:prstGeom prst="rect">
            <a:avLst/>
          </a:prstGeom>
          <a:noFill/>
          <a:ln>
            <a:noFill/>
          </a:ln>
        </p:spPr>
      </p:pic>
      <p:pic>
        <p:nvPicPr>
          <p:cNvPr id="864" name="Google Shape;864;p66"/>
          <p:cNvPicPr preferRelativeResize="0"/>
          <p:nvPr/>
        </p:nvPicPr>
        <p:blipFill rotWithShape="1">
          <a:blip r:embed="rId8">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5" name="Shape 865"/>
        <p:cNvGrpSpPr/>
        <p:nvPr/>
      </p:nvGrpSpPr>
      <p:grpSpPr>
        <a:xfrm>
          <a:off x="0" y="0"/>
          <a:ext cx="0" cy="0"/>
          <a:chOff x="0" y="0"/>
          <a:chExt cx="0" cy="0"/>
        </a:xfrm>
      </p:grpSpPr>
      <p:sp>
        <p:nvSpPr>
          <p:cNvPr id="866" name="Google Shape;866;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8" name="Google Shape;868;p6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9" name="Google Shape;869;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70" name="Google Shape;870;p6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1" name="Google Shape;871;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6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6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6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6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6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6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6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6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8" name="Google Shape;888;p6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9" name="Google Shape;889;p67"/>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0" name="Google Shape;890;p6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1" name="Google Shape;891;p67"/>
          <p:cNvPicPr preferRelativeResize="0"/>
          <p:nvPr/>
        </p:nvPicPr>
        <p:blipFill rotWithShape="1">
          <a:blip r:embed="rId4">
            <a:alphaModFix/>
          </a:blip>
          <a:srcRect b="1036" l="0" r="0" t="1047"/>
          <a:stretch/>
        </p:blipFill>
        <p:spPr>
          <a:xfrm>
            <a:off x="429768" y="2577303"/>
            <a:ext cx="475488" cy="361371"/>
          </a:xfrm>
          <a:prstGeom prst="rect">
            <a:avLst/>
          </a:prstGeom>
          <a:noFill/>
          <a:ln>
            <a:noFill/>
          </a:ln>
        </p:spPr>
      </p:pic>
      <p:pic>
        <p:nvPicPr>
          <p:cNvPr id="892" name="Google Shape;892;p6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3" name="Google Shape;893;p67"/>
          <p:cNvPicPr preferRelativeResize="0"/>
          <p:nvPr/>
        </p:nvPicPr>
        <p:blipFill rotWithShape="1">
          <a:blip r:embed="rId5">
            <a:alphaModFix/>
          </a:blip>
          <a:srcRect b="1036" l="0" r="0" t="1047"/>
          <a:stretch/>
        </p:blipFill>
        <p:spPr>
          <a:xfrm>
            <a:off x="429768" y="3438144"/>
            <a:ext cx="475488" cy="361371"/>
          </a:xfrm>
          <a:prstGeom prst="rect">
            <a:avLst/>
          </a:prstGeom>
          <a:noFill/>
          <a:ln>
            <a:noFill/>
          </a:ln>
        </p:spPr>
      </p:pic>
      <p:pic>
        <p:nvPicPr>
          <p:cNvPr id="894" name="Google Shape;894;p6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5" name="Google Shape;895;p67"/>
          <p:cNvPicPr preferRelativeResize="0"/>
          <p:nvPr/>
        </p:nvPicPr>
        <p:blipFill rotWithShape="1">
          <a:blip r:embed="rId6">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6" name="Shape 896"/>
        <p:cNvGrpSpPr/>
        <p:nvPr/>
      </p:nvGrpSpPr>
      <p:grpSpPr>
        <a:xfrm>
          <a:off x="0" y="0"/>
          <a:ext cx="0" cy="0"/>
          <a:chOff x="0" y="0"/>
          <a:chExt cx="0" cy="0"/>
        </a:xfrm>
      </p:grpSpPr>
      <p:sp>
        <p:nvSpPr>
          <p:cNvPr id="897" name="Google Shape;897;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9" name="Google Shape;899;p6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0" name="Google Shape;900;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01" name="Google Shape;901;p6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2" name="Google Shape;902;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6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6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6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6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6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3" name="Google Shape;913;p6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6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6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9" name="Google Shape;919;p6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0" name="Google Shape;920;p68"/>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1" name="Google Shape;921;p6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2" name="Google Shape;922;p68"/>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3" name="Google Shape;923;p6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4" name="Google Shape;924;p68"/>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5" name="Google Shape;925;p6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6" name="Google Shape;926;p68"/>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7" name="Shape 927"/>
        <p:cNvGrpSpPr/>
        <p:nvPr/>
      </p:nvGrpSpPr>
      <p:grpSpPr>
        <a:xfrm>
          <a:off x="0" y="0"/>
          <a:ext cx="0" cy="0"/>
          <a:chOff x="0" y="0"/>
          <a:chExt cx="0" cy="0"/>
        </a:xfrm>
      </p:grpSpPr>
      <p:sp>
        <p:nvSpPr>
          <p:cNvPr id="928" name="Google Shape;928;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0" name="Google Shape;930;p6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1" name="Google Shape;931;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32" name="Google Shape;932;p6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3" name="Google Shape;933;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6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0" name="Google Shape;950;p69"/>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1" name="Google Shape;951;p69"/>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52" name="Google Shape;952;p69"/>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53" name="Google Shape;953;p69"/>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54" name="Google Shape;954;p69"/>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5" name="Google Shape;955;p69"/>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6" name="Google Shape;956;p69"/>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7" name="Google Shape;957;p69"/>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8" name="Shape 958"/>
        <p:cNvGrpSpPr/>
        <p:nvPr/>
      </p:nvGrpSpPr>
      <p:grpSpPr>
        <a:xfrm>
          <a:off x="0" y="0"/>
          <a:ext cx="0" cy="0"/>
          <a:chOff x="0" y="0"/>
          <a:chExt cx="0" cy="0"/>
        </a:xfrm>
      </p:grpSpPr>
      <p:sp>
        <p:nvSpPr>
          <p:cNvPr id="959" name="Google Shape;959;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1" name="Google Shape;961;p7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2" name="Google Shape;962;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63" name="Google Shape;963;p7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4" name="Google Shape;964;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1" name="Google Shape;981;p70"/>
          <p:cNvPicPr preferRelativeResize="0"/>
          <p:nvPr/>
        </p:nvPicPr>
        <p:blipFill rotWithShape="1">
          <a:blip r:embed="rId2">
            <a:alphaModFix/>
          </a:blip>
          <a:srcRect b="1275" l="0" r="0" t="1276"/>
          <a:stretch/>
        </p:blipFill>
        <p:spPr>
          <a:xfrm>
            <a:off x="429768" y="1261872"/>
            <a:ext cx="475488" cy="361371"/>
          </a:xfrm>
          <a:prstGeom prst="rect">
            <a:avLst/>
          </a:prstGeom>
          <a:noFill/>
          <a:ln>
            <a:noFill/>
          </a:ln>
        </p:spPr>
      </p:pic>
      <p:pic>
        <p:nvPicPr>
          <p:cNvPr id="982" name="Google Shape;982;p70"/>
          <p:cNvPicPr preferRelativeResize="0"/>
          <p:nvPr/>
        </p:nvPicPr>
        <p:blipFill rotWithShape="1">
          <a:blip r:embed="rId3">
            <a:alphaModFix/>
          </a:blip>
          <a:srcRect b="1275" l="0" r="0" t="1276"/>
          <a:stretch/>
        </p:blipFill>
        <p:spPr>
          <a:xfrm>
            <a:off x="429768" y="1709928"/>
            <a:ext cx="475488" cy="361371"/>
          </a:xfrm>
          <a:prstGeom prst="rect">
            <a:avLst/>
          </a:prstGeom>
          <a:noFill/>
          <a:ln>
            <a:noFill/>
          </a:ln>
        </p:spPr>
      </p:pic>
      <p:pic>
        <p:nvPicPr>
          <p:cNvPr id="983" name="Google Shape;983;p70"/>
          <p:cNvPicPr preferRelativeResize="0"/>
          <p:nvPr/>
        </p:nvPicPr>
        <p:blipFill rotWithShape="1">
          <a:blip r:embed="rId4">
            <a:alphaModFix/>
          </a:blip>
          <a:srcRect b="1275" l="0" r="0" t="1276"/>
          <a:stretch/>
        </p:blipFill>
        <p:spPr>
          <a:xfrm>
            <a:off x="429768" y="2129247"/>
            <a:ext cx="475488" cy="361371"/>
          </a:xfrm>
          <a:prstGeom prst="rect">
            <a:avLst/>
          </a:prstGeom>
          <a:noFill/>
          <a:ln>
            <a:noFill/>
          </a:ln>
        </p:spPr>
      </p:pic>
      <p:pic>
        <p:nvPicPr>
          <p:cNvPr id="984" name="Google Shape;984;p70"/>
          <p:cNvPicPr preferRelativeResize="0"/>
          <p:nvPr/>
        </p:nvPicPr>
        <p:blipFill rotWithShape="1">
          <a:blip r:embed="rId5">
            <a:alphaModFix/>
          </a:blip>
          <a:srcRect b="1275" l="0" r="0" t="1276"/>
          <a:stretch/>
        </p:blipFill>
        <p:spPr>
          <a:xfrm>
            <a:off x="429768" y="2577303"/>
            <a:ext cx="475488" cy="361371"/>
          </a:xfrm>
          <a:prstGeom prst="rect">
            <a:avLst/>
          </a:prstGeom>
          <a:noFill/>
          <a:ln>
            <a:noFill/>
          </a:ln>
        </p:spPr>
      </p:pic>
      <p:pic>
        <p:nvPicPr>
          <p:cNvPr id="985" name="Google Shape;985;p70"/>
          <p:cNvPicPr preferRelativeResize="0"/>
          <p:nvPr/>
        </p:nvPicPr>
        <p:blipFill rotWithShape="1">
          <a:blip r:embed="rId6">
            <a:alphaModFix/>
          </a:blip>
          <a:srcRect b="1275" l="0" r="0" t="1276"/>
          <a:stretch/>
        </p:blipFill>
        <p:spPr>
          <a:xfrm>
            <a:off x="429768" y="2999232"/>
            <a:ext cx="475488" cy="361371"/>
          </a:xfrm>
          <a:prstGeom prst="rect">
            <a:avLst/>
          </a:prstGeom>
          <a:noFill/>
          <a:ln>
            <a:noFill/>
          </a:ln>
        </p:spPr>
      </p:pic>
      <p:pic>
        <p:nvPicPr>
          <p:cNvPr id="986" name="Google Shape;986;p70"/>
          <p:cNvPicPr preferRelativeResize="0"/>
          <p:nvPr/>
        </p:nvPicPr>
        <p:blipFill rotWithShape="1">
          <a:blip r:embed="rId7">
            <a:alphaModFix/>
          </a:blip>
          <a:srcRect b="1275" l="0" r="0" t="1276"/>
          <a:stretch/>
        </p:blipFill>
        <p:spPr>
          <a:xfrm>
            <a:off x="429768" y="3438144"/>
            <a:ext cx="475488" cy="361371"/>
          </a:xfrm>
          <a:prstGeom prst="rect">
            <a:avLst/>
          </a:prstGeom>
          <a:noFill/>
          <a:ln>
            <a:noFill/>
          </a:ln>
        </p:spPr>
      </p:pic>
      <p:pic>
        <p:nvPicPr>
          <p:cNvPr id="987" name="Google Shape;987;p70"/>
          <p:cNvPicPr preferRelativeResize="0"/>
          <p:nvPr/>
        </p:nvPicPr>
        <p:blipFill rotWithShape="1">
          <a:blip r:embed="rId8">
            <a:alphaModFix/>
          </a:blip>
          <a:srcRect b="1275" l="0" r="0" t="1276"/>
          <a:stretch/>
        </p:blipFill>
        <p:spPr>
          <a:xfrm>
            <a:off x="429768" y="3877056"/>
            <a:ext cx="475488" cy="361371"/>
          </a:xfrm>
          <a:prstGeom prst="rect">
            <a:avLst/>
          </a:prstGeom>
          <a:noFill/>
          <a:ln>
            <a:noFill/>
          </a:ln>
        </p:spPr>
      </p:pic>
      <p:pic>
        <p:nvPicPr>
          <p:cNvPr id="988" name="Google Shape;988;p70"/>
          <p:cNvPicPr preferRelativeResize="0"/>
          <p:nvPr/>
        </p:nvPicPr>
        <p:blipFill rotWithShape="1">
          <a:blip r:embed="rId9">
            <a:alphaModFix/>
          </a:blip>
          <a:srcRect b="1275"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9" name="Shape 989"/>
        <p:cNvGrpSpPr/>
        <p:nvPr/>
      </p:nvGrpSpPr>
      <p:grpSpPr>
        <a:xfrm>
          <a:off x="0" y="0"/>
          <a:ext cx="0" cy="0"/>
          <a:chOff x="0" y="0"/>
          <a:chExt cx="0" cy="0"/>
        </a:xfrm>
      </p:grpSpPr>
      <p:pic>
        <p:nvPicPr>
          <p:cNvPr id="990" name="Google Shape;990;p71"/>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991" name="Google Shape;991;p71"/>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93" name="Google Shape;993;p7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4" name="Google Shape;994;p71"/>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995" name="Google Shape;995;p71"/>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996" name="Google Shape;996;p71"/>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7" name="Shape 997"/>
        <p:cNvGrpSpPr/>
        <p:nvPr/>
      </p:nvGrpSpPr>
      <p:grpSpPr>
        <a:xfrm>
          <a:off x="0" y="0"/>
          <a:ext cx="0" cy="0"/>
          <a:chOff x="0" y="0"/>
          <a:chExt cx="0" cy="0"/>
        </a:xfrm>
      </p:grpSpPr>
      <p:pic>
        <p:nvPicPr>
          <p:cNvPr id="998" name="Google Shape;998;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9" name="Google Shape;999;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00" name="Google Shape;1000;p7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7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Medium"/>
                <a:ea typeface="Roboto Medium"/>
                <a:cs typeface="Roboto Medium"/>
                <a:sym typeface="Roboto Medium"/>
              </a:rPr>
              <a:t>Time’s Up! </a:t>
            </a:r>
            <a:r>
              <a:rPr b="0" i="0" lang="en"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02" name="Google Shape;1002;p72"/>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6" name="Shape 36"/>
        <p:cNvGrpSpPr/>
        <p:nvPr/>
      </p:nvGrpSpPr>
      <p:grpSpPr>
        <a:xfrm>
          <a:off x="0" y="0"/>
          <a:ext cx="0" cy="0"/>
          <a:chOff x="0" y="0"/>
          <a:chExt cx="0" cy="0"/>
        </a:xfrm>
      </p:grpSpPr>
      <p:pic>
        <p:nvPicPr>
          <p:cNvPr id="37" name="Google Shape;37;p28"/>
          <p:cNvPicPr preferRelativeResize="0"/>
          <p:nvPr/>
        </p:nvPicPr>
        <p:blipFill rotWithShape="1">
          <a:blip r:embed="rId2">
            <a:alphaModFix/>
          </a:blip>
          <a:srcRect b="0" l="0" r="0" t="0"/>
          <a:stretch/>
        </p:blipFill>
        <p:spPr>
          <a:xfrm>
            <a:off x="4286275" y="649650"/>
            <a:ext cx="827450" cy="4115237"/>
          </a:xfrm>
          <a:prstGeom prst="rect">
            <a:avLst/>
          </a:prstGeom>
          <a:noFill/>
          <a:ln>
            <a:noFill/>
          </a:ln>
        </p:spPr>
      </p:pic>
      <p:sp>
        <p:nvSpPr>
          <p:cNvPr id="38" name="Google Shape;38;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 name="Google Shape;39;p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0" name="Google Shape;40;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1" name="Google Shape;41;p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 name="Google Shape;42;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28"/>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28"/>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System Hardening</a:t>
            </a:r>
            <a:endParaRPr b="0" i="0" sz="2100" u="none" cap="none" strike="noStrike">
              <a:solidFill>
                <a:srgbClr val="FFFFFF"/>
              </a:solidFill>
              <a:latin typeface="Roboto Light"/>
              <a:ea typeface="Roboto Light"/>
              <a:cs typeface="Roboto Light"/>
              <a:sym typeface="Roboto Light"/>
            </a:endParaRPr>
          </a:p>
        </p:txBody>
      </p:sp>
      <p:sp>
        <p:nvSpPr>
          <p:cNvPr id="45" name="Google Shape;45;p28"/>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8"/>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Alarm</a:t>
            </a:r>
            <a:endParaRPr b="0" i="0" sz="2100" u="none" cap="none" strike="noStrike">
              <a:solidFill>
                <a:srgbClr val="FFFFFF"/>
              </a:solidFill>
              <a:latin typeface="Roboto Light"/>
              <a:ea typeface="Roboto Light"/>
              <a:cs typeface="Roboto Light"/>
              <a:sym typeface="Roboto Light"/>
            </a:endParaRPr>
          </a:p>
        </p:txBody>
      </p:sp>
      <p:sp>
        <p:nvSpPr>
          <p:cNvPr id="47" name="Google Shape;47;p28"/>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8"/>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3" name="Shape 1003"/>
        <p:cNvGrpSpPr/>
        <p:nvPr/>
      </p:nvGrpSpPr>
      <p:grpSpPr>
        <a:xfrm>
          <a:off x="0" y="0"/>
          <a:ext cx="0" cy="0"/>
          <a:chOff x="0" y="0"/>
          <a:chExt cx="0" cy="0"/>
        </a:xfrm>
      </p:grpSpPr>
      <p:sp>
        <p:nvSpPr>
          <p:cNvPr id="1004" name="Google Shape;1004;p7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5" name="Google Shape;1005;p73"/>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6" name="Shape 1006"/>
        <p:cNvGrpSpPr/>
        <p:nvPr/>
      </p:nvGrpSpPr>
      <p:grpSpPr>
        <a:xfrm>
          <a:off x="0" y="0"/>
          <a:ext cx="0" cy="0"/>
          <a:chOff x="0" y="0"/>
          <a:chExt cx="0" cy="0"/>
        </a:xfrm>
      </p:grpSpPr>
      <p:sp>
        <p:nvSpPr>
          <p:cNvPr id="1007" name="Google Shape;1007;p7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08" name="Google Shape;1008;p74"/>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9" name="Google Shape;1009;p74"/>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10" name="Google Shape;1010;p74"/>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7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75"/>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9" name="Shape 49"/>
        <p:cNvGrpSpPr/>
        <p:nvPr/>
      </p:nvGrpSpPr>
      <p:grpSpPr>
        <a:xfrm>
          <a:off x="0" y="0"/>
          <a:ext cx="0" cy="0"/>
          <a:chOff x="0" y="0"/>
          <a:chExt cx="0" cy="0"/>
        </a:xfrm>
      </p:grpSpPr>
      <p:pic>
        <p:nvPicPr>
          <p:cNvPr id="50" name="Google Shape;50;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2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52" name="Google Shape;52;p29"/>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3" name="Google Shape;53;p29"/>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803"/>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56" name="Google Shape;56;p3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58" name="Google Shape;58;p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59" name="Google Shape;59;p30"/>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0" name="Google Shape;60;p3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63" name="Google Shape;63;p30"/>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4" name="Shape 64"/>
        <p:cNvGrpSpPr/>
        <p:nvPr/>
      </p:nvGrpSpPr>
      <p:grpSpPr>
        <a:xfrm>
          <a:off x="0" y="0"/>
          <a:ext cx="0" cy="0"/>
          <a:chOff x="0" y="0"/>
          <a:chExt cx="0" cy="0"/>
        </a:xfrm>
      </p:grpSpPr>
      <p:pic>
        <p:nvPicPr>
          <p:cNvPr id="65" name="Google Shape;65;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66" name="Google Shape;66;p3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68" name="Google Shape;68;p31"/>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9" name="Google Shape;69;p3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3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3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2" name="Google Shape;72;p31"/>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73" name="Google Shape;73;p3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76" name="Google Shape;76;p3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 Boot Camp</a:t>
            </a:r>
            <a:endParaRPr b="0" i="0" sz="1800" u="none" cap="none" strike="noStrike">
              <a:solidFill>
                <a:srgbClr val="FFFFFF"/>
              </a:solidFill>
              <a:latin typeface="Roboto Medium"/>
              <a:ea typeface="Roboto Medium"/>
              <a:cs typeface="Roboto Medium"/>
              <a:sym typeface="Roboto Medium"/>
            </a:endParaRPr>
          </a:p>
        </p:txBody>
      </p:sp>
      <p:pic>
        <p:nvPicPr>
          <p:cNvPr id="78" name="Google Shape;78;p32"/>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79" name="Google Shape;79;p3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3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3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82" name="Google Shape;82;p32"/>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83" name="Google Shape;83;p3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8.jpg"/><Relationship Id="rId4" Type="http://schemas.openxmlformats.org/officeDocument/2006/relationships/image" Target="../media/image114.jpg"/><Relationship Id="rId5" Type="http://schemas.openxmlformats.org/officeDocument/2006/relationships/image" Target="../media/image1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6.jpg"/><Relationship Id="rId4" Type="http://schemas.openxmlformats.org/officeDocument/2006/relationships/image" Target="../media/image1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192.168.1.105" TargetMode="External"/><Relationship Id="rId4" Type="http://schemas.openxmlformats.org/officeDocument/2006/relationships/image" Target="../media/image10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
          <p:cNvSpPr txBox="1"/>
          <p:nvPr>
            <p:ph type="title"/>
          </p:nvPr>
        </p:nvSpPr>
        <p:spPr>
          <a:xfrm>
            <a:off x="274350" y="170392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Capstone Engagement</a:t>
            </a:r>
            <a:endParaRPr sz="3100">
              <a:latin typeface="Roboto"/>
              <a:ea typeface="Roboto"/>
              <a:cs typeface="Roboto"/>
              <a:sym typeface="Roboto"/>
            </a:endParaRPr>
          </a:p>
          <a:p>
            <a:pPr indent="0" lvl="0" marL="0" rtl="0" algn="ctr">
              <a:lnSpc>
                <a:spcPct val="100000"/>
              </a:lnSpc>
              <a:spcBef>
                <a:spcPts val="1000"/>
              </a:spcBef>
              <a:spcAft>
                <a:spcPts val="0"/>
              </a:spcAft>
              <a:buSzPts val="3100"/>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Weak passwords and no account lockout</a:t>
            </a:r>
            <a:endParaRPr/>
          </a:p>
        </p:txBody>
      </p:sp>
      <p:sp>
        <p:nvSpPr>
          <p:cNvPr id="1130" name="Google Shape;1130;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31" name="Google Shape;1131;p10"/>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0"/>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lang="en" sz="1200">
                <a:latin typeface="Roboto"/>
                <a:ea typeface="Roboto"/>
                <a:cs typeface="Roboto"/>
                <a:sym typeface="Roboto"/>
              </a:rPr>
              <a:t>Using Hydra and Crackstation.com, able to </a:t>
            </a:r>
            <a:r>
              <a:rPr lang="en" sz="1200">
                <a:latin typeface="Roboto"/>
                <a:ea typeface="Roboto"/>
                <a:cs typeface="Roboto"/>
                <a:sym typeface="Roboto"/>
              </a:rPr>
              <a:t>easily</a:t>
            </a:r>
            <a:r>
              <a:rPr lang="en" sz="1200">
                <a:latin typeface="Roboto"/>
                <a:ea typeface="Roboto"/>
                <a:cs typeface="Roboto"/>
                <a:sym typeface="Roboto"/>
              </a:rPr>
              <a:t> and quickly figure out the different passwords for the usernames</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1133" name="Google Shape;1133;p10"/>
          <p:cNvGrpSpPr/>
          <p:nvPr/>
        </p:nvGrpSpPr>
        <p:grpSpPr>
          <a:xfrm>
            <a:off x="457181" y="887903"/>
            <a:ext cx="533372" cy="533480"/>
            <a:chOff x="457200" y="1378813"/>
            <a:chExt cx="695400" cy="695450"/>
          </a:xfrm>
        </p:grpSpPr>
        <p:sp>
          <p:nvSpPr>
            <p:cNvPr id="1134" name="Google Shape;1134;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35" name="Google Shape;1135;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6" name="Google Shape;1136;p10"/>
          <p:cNvGrpSpPr/>
          <p:nvPr/>
        </p:nvGrpSpPr>
        <p:grpSpPr>
          <a:xfrm>
            <a:off x="3228956" y="887903"/>
            <a:ext cx="533372" cy="533480"/>
            <a:chOff x="457200" y="1378813"/>
            <a:chExt cx="695400" cy="695450"/>
          </a:xfrm>
        </p:grpSpPr>
        <p:sp>
          <p:nvSpPr>
            <p:cNvPr id="1137" name="Google Shape;1137;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38" name="Google Shape;1138;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9" name="Google Shape;1139;p10"/>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0"/>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lang="en" sz="1200">
                <a:latin typeface="Roboto"/>
                <a:ea typeface="Roboto"/>
                <a:cs typeface="Roboto"/>
                <a:sym typeface="Roboto"/>
              </a:rPr>
              <a:t>Access to both the secret folder on the web server, and access to the webdav portion of the web server as well</a:t>
            </a:r>
            <a:endParaRPr b="0" i="0" sz="1200" u="none" cap="none" strike="noStrike">
              <a:solidFill>
                <a:srgbClr val="000000"/>
              </a:solidFill>
              <a:latin typeface="Roboto"/>
              <a:ea typeface="Roboto"/>
              <a:cs typeface="Roboto"/>
              <a:sym typeface="Roboto"/>
            </a:endParaRPr>
          </a:p>
        </p:txBody>
      </p:sp>
      <p:grpSp>
        <p:nvGrpSpPr>
          <p:cNvPr id="1141" name="Google Shape;1141;p10"/>
          <p:cNvGrpSpPr/>
          <p:nvPr/>
        </p:nvGrpSpPr>
        <p:grpSpPr>
          <a:xfrm>
            <a:off x="6134081" y="888653"/>
            <a:ext cx="533372" cy="533480"/>
            <a:chOff x="457200" y="1378813"/>
            <a:chExt cx="695400" cy="695450"/>
          </a:xfrm>
        </p:grpSpPr>
        <p:sp>
          <p:nvSpPr>
            <p:cNvPr id="1142" name="Google Shape;1142;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43" name="Google Shape;1143;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44" name="Google Shape;1144;p10"/>
          <p:cNvPicPr preferRelativeResize="0"/>
          <p:nvPr/>
        </p:nvPicPr>
        <p:blipFill>
          <a:blip r:embed="rId3">
            <a:alphaModFix/>
          </a:blip>
          <a:stretch>
            <a:fillRect/>
          </a:stretch>
        </p:blipFill>
        <p:spPr>
          <a:xfrm>
            <a:off x="6134074" y="1480625"/>
            <a:ext cx="2903050" cy="389800"/>
          </a:xfrm>
          <a:prstGeom prst="rect">
            <a:avLst/>
          </a:prstGeom>
          <a:noFill/>
          <a:ln>
            <a:noFill/>
          </a:ln>
        </p:spPr>
      </p:pic>
      <p:pic>
        <p:nvPicPr>
          <p:cNvPr id="1145" name="Google Shape;1145;p10"/>
          <p:cNvPicPr preferRelativeResize="0"/>
          <p:nvPr/>
        </p:nvPicPr>
        <p:blipFill>
          <a:blip r:embed="rId4">
            <a:alphaModFix/>
          </a:blip>
          <a:stretch>
            <a:fillRect/>
          </a:stretch>
        </p:blipFill>
        <p:spPr>
          <a:xfrm flipH="1" rot="10800000">
            <a:off x="6134075" y="2086417"/>
            <a:ext cx="2903051" cy="316358"/>
          </a:xfrm>
          <a:prstGeom prst="rect">
            <a:avLst/>
          </a:prstGeom>
          <a:noFill/>
          <a:ln>
            <a:noFill/>
          </a:ln>
        </p:spPr>
      </p:pic>
      <p:pic>
        <p:nvPicPr>
          <p:cNvPr id="1146" name="Google Shape;1146;p10"/>
          <p:cNvPicPr preferRelativeResize="0"/>
          <p:nvPr/>
        </p:nvPicPr>
        <p:blipFill>
          <a:blip r:embed="rId5">
            <a:alphaModFix/>
          </a:blip>
          <a:stretch>
            <a:fillRect/>
          </a:stretch>
        </p:blipFill>
        <p:spPr>
          <a:xfrm>
            <a:off x="6066050" y="2555175"/>
            <a:ext cx="2914651" cy="17705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11"/>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52" name="Google Shape;1152;p11"/>
          <p:cNvSpPr txBox="1"/>
          <p:nvPr>
            <p:ph type="title"/>
          </p:nvPr>
        </p:nvSpPr>
        <p:spPr>
          <a:xfrm>
            <a:off x="274325" y="1687275"/>
            <a:ext cx="8595300" cy="88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3" name="Google Shape;1153;p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Identifying the Port Scan</a:t>
            </a:r>
            <a:endParaRPr/>
          </a:p>
        </p:txBody>
      </p:sp>
      <p:sp>
        <p:nvSpPr>
          <p:cNvPr id="1159" name="Google Shape;1159;p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60" name="Google Shape;1160;p12"/>
          <p:cNvSpPr txBox="1"/>
          <p:nvPr>
            <p:ph idx="1" type="subTitle"/>
          </p:nvPr>
        </p:nvSpPr>
        <p:spPr>
          <a:xfrm>
            <a:off x="367350" y="599675"/>
            <a:ext cx="84093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The port scan </a:t>
            </a:r>
            <a:r>
              <a:rPr lang="en" sz="1200"/>
              <a:t>occurred</a:t>
            </a:r>
            <a:r>
              <a:rPr lang="en" sz="1200"/>
              <a:t> on Dec 17, 2021 at 04:31:50</a:t>
            </a:r>
            <a:endParaRPr sz="1200"/>
          </a:p>
          <a:p>
            <a:pPr indent="-167640" lvl="0" marL="320040" rtl="0" algn="l">
              <a:lnSpc>
                <a:spcPct val="100000"/>
              </a:lnSpc>
              <a:spcBef>
                <a:spcPts val="0"/>
              </a:spcBef>
              <a:spcAft>
                <a:spcPts val="0"/>
              </a:spcAft>
              <a:buSzPts val="1200"/>
              <a:buChar char="●"/>
            </a:pPr>
            <a:r>
              <a:rPr lang="en" sz="1200"/>
              <a:t>1,467 packets were sent from the Kali system to the Capstone system</a:t>
            </a:r>
            <a:endParaRPr sz="1200"/>
          </a:p>
          <a:p>
            <a:pPr indent="-167640" lvl="0" marL="320040" rtl="0" algn="l">
              <a:lnSpc>
                <a:spcPct val="100000"/>
              </a:lnSpc>
              <a:spcBef>
                <a:spcPts val="0"/>
              </a:spcBef>
              <a:spcAft>
                <a:spcPts val="0"/>
              </a:spcAft>
              <a:buSzPts val="1200"/>
              <a:buChar char="●"/>
            </a:pPr>
            <a:r>
              <a:rPr lang="en" sz="1200"/>
              <a:t>The massive number of connections/flows in such a short time period all from the same IP address but to multiple different ports</a:t>
            </a:r>
            <a:endParaRPr sz="1200"/>
          </a:p>
        </p:txBody>
      </p:sp>
      <p:pic>
        <p:nvPicPr>
          <p:cNvPr id="1161" name="Google Shape;1161;p12"/>
          <p:cNvPicPr preferRelativeResize="0"/>
          <p:nvPr/>
        </p:nvPicPr>
        <p:blipFill>
          <a:blip r:embed="rId3">
            <a:alphaModFix/>
          </a:blip>
          <a:stretch>
            <a:fillRect/>
          </a:stretch>
        </p:blipFill>
        <p:spPr>
          <a:xfrm>
            <a:off x="152400" y="1723775"/>
            <a:ext cx="8839198" cy="1785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Request for the Hidden Directory</a:t>
            </a:r>
            <a:endParaRPr>
              <a:solidFill>
                <a:schemeClr val="dk1"/>
              </a:solidFill>
            </a:endParaRPr>
          </a:p>
        </p:txBody>
      </p:sp>
      <p:sp>
        <p:nvSpPr>
          <p:cNvPr id="1167" name="Google Shape;1167;p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68" name="Google Shape;1168;p13"/>
          <p:cNvSpPr txBox="1"/>
          <p:nvPr>
            <p:ph idx="1" type="subTitle"/>
          </p:nvPr>
        </p:nvSpPr>
        <p:spPr>
          <a:xfrm>
            <a:off x="367350" y="610550"/>
            <a:ext cx="8409300" cy="1067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The </a:t>
            </a:r>
            <a:r>
              <a:rPr lang="en" sz="1200"/>
              <a:t>initial</a:t>
            </a:r>
            <a:r>
              <a:rPr lang="en" sz="1200"/>
              <a:t> request for the secret_folder was on Dec 17, 4:31:39, a total of 15750 requests were made to that folder during the attack.</a:t>
            </a:r>
            <a:endParaRPr sz="1200"/>
          </a:p>
          <a:p>
            <a:pPr indent="-167640" lvl="0" marL="320040" rtl="0" algn="l">
              <a:lnSpc>
                <a:spcPct val="100000"/>
              </a:lnSpc>
              <a:spcBef>
                <a:spcPts val="0"/>
              </a:spcBef>
              <a:spcAft>
                <a:spcPts val="0"/>
              </a:spcAft>
              <a:buSzPts val="1200"/>
              <a:buChar char="●"/>
            </a:pPr>
            <a:r>
              <a:rPr lang="en" sz="1200"/>
              <a:t>Once access was achieved the attacker viewed the only file in that folder ‘connect_to_corp_server’.  This file contained directions for how to connect to the server, along with a username and easily crackable password hash.</a:t>
            </a:r>
            <a:endParaRPr sz="1200"/>
          </a:p>
        </p:txBody>
      </p:sp>
      <p:pic>
        <p:nvPicPr>
          <p:cNvPr id="1169" name="Google Shape;1169;p13"/>
          <p:cNvPicPr preferRelativeResize="0"/>
          <p:nvPr/>
        </p:nvPicPr>
        <p:blipFill>
          <a:blip r:embed="rId3">
            <a:alphaModFix/>
          </a:blip>
          <a:stretch>
            <a:fillRect/>
          </a:stretch>
        </p:blipFill>
        <p:spPr>
          <a:xfrm>
            <a:off x="76277" y="2442975"/>
            <a:ext cx="5718876" cy="2420675"/>
          </a:xfrm>
          <a:prstGeom prst="rect">
            <a:avLst/>
          </a:prstGeom>
          <a:noFill/>
          <a:ln cap="flat" cmpd="sng" w="9525">
            <a:solidFill>
              <a:schemeClr val="dk1"/>
            </a:solidFill>
            <a:prstDash val="solid"/>
            <a:round/>
            <a:headEnd len="sm" w="sm" type="none"/>
            <a:tailEnd len="sm" w="sm" type="none"/>
          </a:ln>
        </p:spPr>
      </p:pic>
      <p:pic>
        <p:nvPicPr>
          <p:cNvPr id="1170" name="Google Shape;1170;p13"/>
          <p:cNvPicPr preferRelativeResize="0"/>
          <p:nvPr/>
        </p:nvPicPr>
        <p:blipFill>
          <a:blip r:embed="rId4">
            <a:alphaModFix/>
          </a:blip>
          <a:stretch>
            <a:fillRect/>
          </a:stretch>
        </p:blipFill>
        <p:spPr>
          <a:xfrm>
            <a:off x="5795144" y="2663169"/>
            <a:ext cx="3293225" cy="17602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Uncovering the Brute Force Attack</a:t>
            </a:r>
            <a:endParaRPr>
              <a:solidFill>
                <a:schemeClr val="dk1"/>
              </a:solidFill>
            </a:endParaRPr>
          </a:p>
        </p:txBody>
      </p:sp>
      <p:sp>
        <p:nvSpPr>
          <p:cNvPr id="1176" name="Google Shape;1176;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77" name="Google Shape;1177;p14"/>
          <p:cNvSpPr txBox="1"/>
          <p:nvPr>
            <p:ph idx="1" type="subTitle"/>
          </p:nvPr>
        </p:nvSpPr>
        <p:spPr>
          <a:xfrm>
            <a:off x="367350" y="599650"/>
            <a:ext cx="84093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The attacker made 15,730 attempts to brute force the password before it was discovered. </a:t>
            </a:r>
            <a:endParaRPr sz="1200"/>
          </a:p>
        </p:txBody>
      </p:sp>
      <p:pic>
        <p:nvPicPr>
          <p:cNvPr id="1178" name="Google Shape;1178;p14"/>
          <p:cNvPicPr preferRelativeResize="0"/>
          <p:nvPr/>
        </p:nvPicPr>
        <p:blipFill>
          <a:blip r:embed="rId3">
            <a:alphaModFix/>
          </a:blip>
          <a:stretch>
            <a:fillRect/>
          </a:stretch>
        </p:blipFill>
        <p:spPr>
          <a:xfrm>
            <a:off x="152400" y="1723750"/>
            <a:ext cx="8839201" cy="218374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Analysis: Finding the WebDAV Connection</a:t>
            </a:r>
            <a:endParaRPr>
              <a:solidFill>
                <a:schemeClr val="dk1"/>
              </a:solidFill>
            </a:endParaRPr>
          </a:p>
        </p:txBody>
      </p:sp>
      <p:sp>
        <p:nvSpPr>
          <p:cNvPr id="1184" name="Google Shape;1184;p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85" name="Google Shape;1185;p15"/>
          <p:cNvSpPr txBox="1"/>
          <p:nvPr>
            <p:ph idx="1" type="subTitle"/>
          </p:nvPr>
        </p:nvSpPr>
        <p:spPr>
          <a:xfrm>
            <a:off x="367350" y="621425"/>
            <a:ext cx="8409300" cy="971700"/>
          </a:xfrm>
          <a:prstGeom prst="rect">
            <a:avLst/>
          </a:prstGeom>
          <a:noFill/>
          <a:ln>
            <a:noFill/>
          </a:ln>
        </p:spPr>
        <p:txBody>
          <a:bodyPr anchorCtr="0" anchor="t" bIns="0" lIns="457200" spcFirstLastPara="1" rIns="457200" wrap="square" tIns="91425">
            <a:noAutofit/>
          </a:bodyPr>
          <a:lstStyle/>
          <a:p>
            <a:pPr indent="-167640" lvl="0" marL="320040" rtl="0" algn="l">
              <a:lnSpc>
                <a:spcPct val="100000"/>
              </a:lnSpc>
              <a:spcBef>
                <a:spcPts val="0"/>
              </a:spcBef>
              <a:spcAft>
                <a:spcPts val="0"/>
              </a:spcAft>
              <a:buSzPts val="1200"/>
              <a:buChar char="●"/>
            </a:pPr>
            <a:r>
              <a:rPr lang="en" sz="1200"/>
              <a:t>There were 36 requests made to the webdav account during the time of the attack.</a:t>
            </a:r>
            <a:endParaRPr sz="1200"/>
          </a:p>
          <a:p>
            <a:pPr indent="-167640" lvl="0" marL="320040" rtl="0" algn="l">
              <a:lnSpc>
                <a:spcPct val="100000"/>
              </a:lnSpc>
              <a:spcBef>
                <a:spcPts val="0"/>
              </a:spcBef>
              <a:spcAft>
                <a:spcPts val="0"/>
              </a:spcAft>
              <a:buSzPts val="1200"/>
              <a:buChar char="●"/>
            </a:pPr>
            <a:r>
              <a:rPr lang="en" sz="1200"/>
              <a:t>The attacker requested the passwd.dav, test.txt, and open_this_please.php files, 2 of which the attacker uploaded to the webdav directory.</a:t>
            </a:r>
            <a:endParaRPr sz="1200"/>
          </a:p>
        </p:txBody>
      </p:sp>
      <p:pic>
        <p:nvPicPr>
          <p:cNvPr id="1186" name="Google Shape;1186;p15"/>
          <p:cNvPicPr preferRelativeResize="0"/>
          <p:nvPr/>
        </p:nvPicPr>
        <p:blipFill>
          <a:blip r:embed="rId3">
            <a:alphaModFix/>
          </a:blip>
          <a:stretch>
            <a:fillRect/>
          </a:stretch>
        </p:blipFill>
        <p:spPr>
          <a:xfrm>
            <a:off x="152400" y="1593125"/>
            <a:ext cx="8028278" cy="3171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id="1191" name="Google Shape;1191;p16"/>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92" name="Google Shape;1192;p16"/>
          <p:cNvSpPr txBox="1"/>
          <p:nvPr>
            <p:ph type="title"/>
          </p:nvPr>
        </p:nvSpPr>
        <p:spPr>
          <a:xfrm>
            <a:off x="274325" y="1631275"/>
            <a:ext cx="85953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a:t>Blue Team</a:t>
            </a:r>
            <a:endParaRPr b="1"/>
          </a:p>
          <a:p>
            <a:pPr indent="0" lvl="0" marL="0" rtl="0" algn="ctr">
              <a:lnSpc>
                <a:spcPct val="100000"/>
              </a:lnSpc>
              <a:spcBef>
                <a:spcPts val="0"/>
              </a:spcBef>
              <a:spcAft>
                <a:spcPts val="0"/>
              </a:spcAft>
              <a:buSzPts val="3400"/>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93" name="Google Shape;1193;p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Blocking the Port Scan</a:t>
            </a:r>
            <a:endParaRPr/>
          </a:p>
        </p:txBody>
      </p:sp>
      <p:sp>
        <p:nvSpPr>
          <p:cNvPr id="1199" name="Google Shape;1199;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00" name="Google Shape;1200;p17"/>
          <p:cNvSpPr txBox="1"/>
          <p:nvPr>
            <p:ph idx="2" type="subTitle"/>
          </p:nvPr>
        </p:nvSpPr>
        <p:spPr>
          <a:xfrm>
            <a:off x="-12300" y="1602450"/>
            <a:ext cx="4298400" cy="30513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An alarm that triggers after a certain number of TCP connections to different ports from the same IP address in a specified amount of time.  </a:t>
            </a:r>
            <a:r>
              <a:rPr lang="en" sz="1400">
                <a:solidFill>
                  <a:schemeClr val="dk1"/>
                </a:solidFill>
              </a:rPr>
              <a:t>You could also link in the size of the packets since the standard size of nmap scans is 58 bytes.</a:t>
            </a:r>
            <a:r>
              <a:rPr lang="en" sz="1400"/>
              <a:t>  A good threshold for the alarm would be 5 connections in 30 seconds.</a:t>
            </a:r>
            <a:endParaRPr sz="1400"/>
          </a:p>
        </p:txBody>
      </p:sp>
      <p:sp>
        <p:nvSpPr>
          <p:cNvPr id="1201" name="Google Shape;1201;p17"/>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Installing and </a:t>
            </a:r>
            <a:r>
              <a:rPr lang="en" sz="1400"/>
              <a:t>configuring</a:t>
            </a:r>
            <a:r>
              <a:rPr lang="en" sz="1400"/>
              <a:t> a firewall to return all packets with a size of 58 bytes with a RST connection.  You can also disable the ICMP echo and echo-reply.</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Finding the Request for the Hidden Directory</a:t>
            </a:r>
            <a:endParaRPr/>
          </a:p>
        </p:txBody>
      </p:sp>
      <p:sp>
        <p:nvSpPr>
          <p:cNvPr id="1207" name="Google Shape;1207;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08" name="Google Shape;1208;p18"/>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An alarm that triggers a</a:t>
            </a:r>
            <a:r>
              <a:rPr lang="en" sz="1400"/>
              <a:t>nytime the folder is accessed from an IP address other than those specified since it is supposed to contain proprietary company data.</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If the company is going to continue to have proprietary data in the directory then you would set the alarm to go off anytime the directory is accessed from an </a:t>
            </a:r>
            <a:r>
              <a:rPr lang="en" sz="1400"/>
              <a:t>unknown</a:t>
            </a:r>
            <a:r>
              <a:rPr lang="en" sz="1400"/>
              <a:t> IP address.</a:t>
            </a:r>
            <a:endParaRPr sz="1400"/>
          </a:p>
        </p:txBody>
      </p:sp>
      <p:sp>
        <p:nvSpPr>
          <p:cNvPr id="1209" name="Google Shape;1209;p18"/>
          <p:cNvSpPr txBox="1"/>
          <p:nvPr>
            <p:ph idx="3" type="subTitle"/>
          </p:nvPr>
        </p:nvSpPr>
        <p:spPr>
          <a:xfrm>
            <a:off x="4466800" y="1463025"/>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Removing any mention of the secret folder from the public facing sections of the website would be a good start.  </a:t>
            </a:r>
            <a:endParaRPr sz="1400"/>
          </a:p>
          <a:p>
            <a:pPr indent="0" lvl="0" marL="0" rtl="0" algn="l">
              <a:lnSpc>
                <a:spcPct val="115000"/>
              </a:lnSpc>
              <a:spcBef>
                <a:spcPts val="0"/>
              </a:spcBef>
              <a:spcAft>
                <a:spcPts val="0"/>
              </a:spcAft>
              <a:buSzPts val="1400"/>
              <a:buNone/>
            </a:pPr>
            <a:r>
              <a:rPr lang="en" sz="1400"/>
              <a:t>Setting up a public key so that only specific systems are allowed to access the hidden directory as well.</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In an open terminal type </a:t>
            </a:r>
            <a:endParaRPr sz="1400"/>
          </a:p>
          <a:p>
            <a:pPr indent="0" lvl="0" marL="0" rtl="0" algn="l">
              <a:lnSpc>
                <a:spcPct val="115000"/>
              </a:lnSpc>
              <a:spcBef>
                <a:spcPts val="0"/>
              </a:spcBef>
              <a:spcAft>
                <a:spcPts val="0"/>
              </a:spcAft>
              <a:buSzPts val="1400"/>
              <a:buNone/>
            </a:pPr>
            <a:r>
              <a:rPr lang="en" sz="1400"/>
              <a:t>Ssh-keygen -t rsa</a:t>
            </a:r>
            <a:endParaRPr sz="1400"/>
          </a:p>
          <a:p>
            <a:pPr indent="0" lvl="0" marL="0" rtl="0" algn="l">
              <a:lnSpc>
                <a:spcPct val="115000"/>
              </a:lnSpc>
              <a:spcBef>
                <a:spcPts val="0"/>
              </a:spcBef>
              <a:spcAft>
                <a:spcPts val="0"/>
              </a:spcAft>
              <a:buSzPts val="1400"/>
              <a:buNone/>
            </a:pPr>
            <a:r>
              <a:rPr lang="en" sz="1400"/>
              <a:t>Tell it where to save the key</a:t>
            </a:r>
            <a:endParaRPr sz="1400"/>
          </a:p>
          <a:p>
            <a:pPr indent="0" lvl="0" marL="0" rtl="0" algn="l">
              <a:lnSpc>
                <a:spcPct val="115000"/>
              </a:lnSpc>
              <a:spcBef>
                <a:spcPts val="0"/>
              </a:spcBef>
              <a:spcAft>
                <a:spcPts val="0"/>
              </a:spcAft>
              <a:buSzPts val="1400"/>
              <a:buNone/>
            </a:pPr>
            <a:r>
              <a:rPr lang="en" sz="1400"/>
              <a:t>Enter a passphrase</a:t>
            </a:r>
            <a:endParaRPr sz="1400"/>
          </a:p>
          <a:p>
            <a:pPr indent="0" lvl="0" marL="0" rtl="0" algn="l">
              <a:lnSpc>
                <a:spcPct val="115000"/>
              </a:lnSpc>
              <a:spcBef>
                <a:spcPts val="0"/>
              </a:spcBef>
              <a:spcAft>
                <a:spcPts val="0"/>
              </a:spcAft>
              <a:buSzPts val="1400"/>
              <a:buNone/>
            </a:pPr>
            <a:r>
              <a:rPr lang="en" sz="1400"/>
              <a:t>Make sure the server has a copy of the publickey</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Preventing Brute Force Attacks</a:t>
            </a:r>
            <a:endParaRPr/>
          </a:p>
        </p:txBody>
      </p:sp>
      <p:sp>
        <p:nvSpPr>
          <p:cNvPr id="1215" name="Google Shape;121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16" name="Google Shape;1216;p19"/>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An alarm that triggers after a specified number of failed login attempts.  The alarm could have the firewall block that IP address for 1 hr, or it could block that username for 1 hr.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If the company is not expected to grow quickly in the next few months setting the alarm to trigger after 5 failed login attempts within 30 minutes would be a good starting point.  </a:t>
            </a:r>
            <a:endParaRPr sz="1400"/>
          </a:p>
        </p:txBody>
      </p:sp>
      <p:sp>
        <p:nvSpPr>
          <p:cNvPr id="1217" name="Google Shape;1217;p19"/>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Again configuring the firewall to block IP addresses and setting up a public key would be 2 ways to prevent a brute force attack from successfully occuring.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There are a few different programs that can also be used to do the same thing, but these two programs shouldn’t be used on the same system. </a:t>
            </a:r>
            <a:endParaRPr sz="1400"/>
          </a:p>
          <a:p>
            <a:pPr indent="0" lvl="0" marL="0" rtl="0" algn="l">
              <a:lnSpc>
                <a:spcPct val="115000"/>
              </a:lnSpc>
              <a:spcBef>
                <a:spcPts val="0"/>
              </a:spcBef>
              <a:spcAft>
                <a:spcPts val="0"/>
              </a:spcAft>
              <a:buSzPts val="1400"/>
              <a:buNone/>
            </a:pPr>
            <a:r>
              <a:rPr lang="en" sz="1400"/>
              <a:t>SSHguard </a:t>
            </a:r>
            <a:r>
              <a:rPr lang="en" sz="1150">
                <a:solidFill>
                  <a:srgbClr val="222222"/>
                </a:solidFill>
                <a:highlight>
                  <a:srgbClr val="F1F1F1"/>
                </a:highlight>
                <a:latin typeface="Courier New"/>
                <a:ea typeface="Courier New"/>
                <a:cs typeface="Courier New"/>
                <a:sym typeface="Courier New"/>
              </a:rPr>
              <a:t>sudo apt-get install sshguard</a:t>
            </a:r>
            <a:endParaRPr sz="1150">
              <a:solidFill>
                <a:srgbClr val="222222"/>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Fail2ban </a:t>
            </a:r>
            <a:r>
              <a:rPr lang="en" sz="1150">
                <a:solidFill>
                  <a:srgbClr val="222222"/>
                </a:solidFill>
                <a:highlight>
                  <a:srgbClr val="F1F1F1"/>
                </a:highlight>
                <a:latin typeface="Courier New"/>
                <a:ea typeface="Courier New"/>
                <a:cs typeface="Courier New"/>
                <a:sym typeface="Courier New"/>
              </a:rPr>
              <a:t>apt-get install fail2ban</a:t>
            </a:r>
            <a:endParaRPr sz="1150">
              <a:solidFill>
                <a:srgbClr val="222222"/>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025" name="Google Shape;1025;p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solidFill>
                  <a:schemeClr val="dk1"/>
                </a:solidFill>
              </a:rPr>
              <a:t>This document contains the following sections:</a:t>
            </a:r>
            <a:endParaRPr/>
          </a:p>
        </p:txBody>
      </p:sp>
      <p:sp>
        <p:nvSpPr>
          <p:cNvPr id="1026" name="Google Shape;1026;p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27" name="Google Shape;1027;p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8" name="Google Shape;1028;p2"/>
          <p:cNvGrpSpPr/>
          <p:nvPr/>
        </p:nvGrpSpPr>
        <p:grpSpPr>
          <a:xfrm>
            <a:off x="457200" y="1378813"/>
            <a:ext cx="776889" cy="621300"/>
            <a:chOff x="457200" y="1378813"/>
            <a:chExt cx="776889" cy="621300"/>
          </a:xfrm>
        </p:grpSpPr>
        <p:sp>
          <p:nvSpPr>
            <p:cNvPr id="1029" name="Google Shape;1029;p2"/>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30" name="Google Shape;1030;p2"/>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2"/>
          <p:cNvGrpSpPr/>
          <p:nvPr/>
        </p:nvGrpSpPr>
        <p:grpSpPr>
          <a:xfrm>
            <a:off x="457200" y="2228725"/>
            <a:ext cx="776889" cy="621300"/>
            <a:chOff x="457200" y="1378813"/>
            <a:chExt cx="776889" cy="621300"/>
          </a:xfrm>
        </p:grpSpPr>
        <p:sp>
          <p:nvSpPr>
            <p:cNvPr id="1032" name="Google Shape;1032;p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033" name="Google Shape;1033;p2"/>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4" name="Google Shape;1034;p2"/>
          <p:cNvGrpSpPr/>
          <p:nvPr/>
        </p:nvGrpSpPr>
        <p:grpSpPr>
          <a:xfrm>
            <a:off x="457200" y="3073850"/>
            <a:ext cx="776889" cy="621300"/>
            <a:chOff x="457200" y="1378813"/>
            <a:chExt cx="776889" cy="621300"/>
          </a:xfrm>
        </p:grpSpPr>
        <p:sp>
          <p:nvSpPr>
            <p:cNvPr id="1035" name="Google Shape;1035;p2"/>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36" name="Google Shape;1036;p2"/>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7" name="Google Shape;1037;p2"/>
          <p:cNvGrpSpPr/>
          <p:nvPr/>
        </p:nvGrpSpPr>
        <p:grpSpPr>
          <a:xfrm>
            <a:off x="457200" y="3923750"/>
            <a:ext cx="776889" cy="621300"/>
            <a:chOff x="457200" y="1378813"/>
            <a:chExt cx="776889" cy="621300"/>
          </a:xfrm>
        </p:grpSpPr>
        <p:sp>
          <p:nvSpPr>
            <p:cNvPr id="1038" name="Google Shape;1038;p2"/>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39" name="Google Shape;1039;p2"/>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2"/>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Network Topology</a:t>
            </a:r>
            <a:endParaRPr b="1" i="0" sz="1800" u="none" cap="none" strike="noStrike">
              <a:solidFill>
                <a:schemeClr val="dk1"/>
              </a:solidFill>
              <a:latin typeface="Roboto"/>
              <a:ea typeface="Roboto"/>
              <a:cs typeface="Roboto"/>
              <a:sym typeface="Roboto"/>
            </a:endParaRPr>
          </a:p>
        </p:txBody>
      </p:sp>
      <p:sp>
        <p:nvSpPr>
          <p:cNvPr id="1041" name="Google Shape;1041;p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Red Team</a:t>
            </a:r>
            <a:r>
              <a:rPr b="0" i="0" lang="en" sz="1800" u="none" cap="none" strike="noStrike">
                <a:solidFill>
                  <a:schemeClr val="dk1"/>
                </a:solidFill>
                <a:latin typeface="Roboto"/>
                <a:ea typeface="Roboto"/>
                <a:cs typeface="Roboto"/>
                <a:sym typeface="Roboto"/>
              </a:rPr>
              <a:t>: Security Assessment</a:t>
            </a:r>
            <a:endParaRPr b="0" i="0" sz="1800" u="none" cap="none" strike="noStrike">
              <a:solidFill>
                <a:schemeClr val="dk1"/>
              </a:solidFill>
              <a:latin typeface="Roboto"/>
              <a:ea typeface="Roboto"/>
              <a:cs typeface="Roboto"/>
              <a:sym typeface="Roboto"/>
            </a:endParaRPr>
          </a:p>
        </p:txBody>
      </p:sp>
      <p:sp>
        <p:nvSpPr>
          <p:cNvPr id="1045" name="Google Shape;1045;p2"/>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Blue Team</a:t>
            </a:r>
            <a:r>
              <a:rPr b="0" i="0" lang="en" sz="1800" u="none" cap="none" strike="noStrike">
                <a:solidFill>
                  <a:schemeClr val="dk1"/>
                </a:solidFill>
                <a:latin typeface="Roboto"/>
                <a:ea typeface="Roboto"/>
                <a:cs typeface="Roboto"/>
                <a:sym typeface="Roboto"/>
              </a:rPr>
              <a:t>: Log Analysis and Attack Characterization</a:t>
            </a:r>
            <a:endParaRPr b="0" i="0" sz="1800" u="none" cap="none" strike="noStrike">
              <a:solidFill>
                <a:schemeClr val="dk1"/>
              </a:solidFill>
              <a:latin typeface="Roboto"/>
              <a:ea typeface="Roboto"/>
              <a:cs typeface="Roboto"/>
              <a:sym typeface="Roboto"/>
            </a:endParaRPr>
          </a:p>
        </p:txBody>
      </p:sp>
      <p:sp>
        <p:nvSpPr>
          <p:cNvPr id="1046" name="Google Shape;1046;p2"/>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 sz="1800" u="none" cap="none" strike="noStrike">
                <a:solidFill>
                  <a:schemeClr val="dk1"/>
                </a:solidFill>
                <a:latin typeface="Roboto"/>
                <a:ea typeface="Roboto"/>
                <a:cs typeface="Roboto"/>
                <a:sym typeface="Roboto"/>
              </a:rPr>
              <a:t>Hardening</a:t>
            </a:r>
            <a:r>
              <a:rPr b="0" i="0" lang="en" sz="1800" u="none" cap="none" strike="noStrike">
                <a:solidFill>
                  <a:schemeClr val="dk1"/>
                </a:solidFill>
                <a:latin typeface="Roboto"/>
                <a:ea typeface="Roboto"/>
                <a:cs typeface="Roboto"/>
                <a:sym typeface="Roboto"/>
              </a:rPr>
              <a:t>: Proposed Alarms and Mitigation Strategies</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Detecting the WebDAV Connection</a:t>
            </a:r>
            <a:endParaRPr/>
          </a:p>
        </p:txBody>
      </p:sp>
      <p:sp>
        <p:nvSpPr>
          <p:cNvPr id="1223" name="Google Shape;1223;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24" name="Google Shape;1224;p20"/>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spcBef>
                <a:spcPts val="0"/>
              </a:spcBef>
              <a:spcAft>
                <a:spcPts val="0"/>
              </a:spcAft>
              <a:buClr>
                <a:schemeClr val="dk1"/>
              </a:buClr>
              <a:buSzPts val="1400"/>
              <a:buFont typeface="Arial"/>
              <a:buNone/>
            </a:pPr>
            <a:r>
              <a:rPr lang="en" sz="1400">
                <a:solidFill>
                  <a:schemeClr val="dk1"/>
                </a:solidFill>
              </a:rPr>
              <a:t>An alarm that triggers anytime the folder is accessed from an IP address other than those specified since it is supposed to contain proprietary company data.</a:t>
            </a:r>
            <a:endParaRPr sz="1400">
              <a:solidFill>
                <a:schemeClr val="dk1"/>
              </a:solidFill>
            </a:endParaRPr>
          </a:p>
          <a:p>
            <a:pPr indent="0" lvl="0" marL="0" rtl="0" algn="l">
              <a:spcBef>
                <a:spcPts val="0"/>
              </a:spcBef>
              <a:spcAft>
                <a:spcPts val="0"/>
              </a:spcAft>
              <a:buClr>
                <a:schemeClr val="dk1"/>
              </a:buClr>
              <a:buSzPts val="1400"/>
              <a:buFont typeface="Arial"/>
              <a:buNone/>
            </a:pPr>
            <a:r>
              <a:t/>
            </a:r>
            <a:endParaRPr sz="1400">
              <a:solidFill>
                <a:schemeClr val="dk1"/>
              </a:solidFill>
            </a:endParaRPr>
          </a:p>
          <a:p>
            <a:pPr indent="0" lvl="0" marL="0" rtl="0" algn="l">
              <a:spcBef>
                <a:spcPts val="0"/>
              </a:spcBef>
              <a:spcAft>
                <a:spcPts val="0"/>
              </a:spcAft>
              <a:buClr>
                <a:schemeClr val="dk1"/>
              </a:buClr>
              <a:buSzPts val="1400"/>
              <a:buFont typeface="Arial"/>
              <a:buNone/>
            </a:pPr>
            <a:r>
              <a:rPr lang="en" sz="1400">
                <a:solidFill>
                  <a:schemeClr val="dk1"/>
                </a:solidFill>
              </a:rPr>
              <a:t>If the company is going to continue to have proprietary data in the directory then you would set the alarm to go off anytime the directory is accessed from an unknown IP address.</a:t>
            </a:r>
            <a:endParaRPr sz="1400"/>
          </a:p>
          <a:p>
            <a:pPr indent="0" lvl="0" marL="0" rtl="0" algn="l">
              <a:lnSpc>
                <a:spcPct val="115000"/>
              </a:lnSpc>
              <a:spcBef>
                <a:spcPts val="0"/>
              </a:spcBef>
              <a:spcAft>
                <a:spcPts val="0"/>
              </a:spcAft>
              <a:buSzPts val="1400"/>
              <a:buNone/>
            </a:pPr>
            <a:r>
              <a:t/>
            </a:r>
            <a:endParaRPr sz="1400"/>
          </a:p>
        </p:txBody>
      </p:sp>
      <p:sp>
        <p:nvSpPr>
          <p:cNvPr id="1225" name="Google Shape;1225;p20"/>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spcBef>
                <a:spcPts val="0"/>
              </a:spcBef>
              <a:spcAft>
                <a:spcPts val="0"/>
              </a:spcAft>
              <a:buClr>
                <a:schemeClr val="dk1"/>
              </a:buClr>
              <a:buSzPts val="1400"/>
              <a:buFont typeface="Arial"/>
              <a:buNone/>
            </a:pPr>
            <a:r>
              <a:rPr lang="en" sz="1400">
                <a:solidFill>
                  <a:schemeClr val="dk1"/>
                </a:solidFill>
              </a:rPr>
              <a:t>Disabling ports or changing the webdav connection from the default port to a port about 1024.</a:t>
            </a:r>
            <a:r>
              <a:rPr lang="en" sz="1400">
                <a:solidFill>
                  <a:schemeClr val="dk1"/>
                </a:solidFill>
              </a:rPr>
              <a:t> </a:t>
            </a:r>
            <a:endParaRPr sz="1400">
              <a:solidFill>
                <a:schemeClr val="dk1"/>
              </a:solidFill>
            </a:endParaRPr>
          </a:p>
          <a:p>
            <a:pPr indent="0" lvl="0" marL="0" rtl="0" algn="l">
              <a:spcBef>
                <a:spcPts val="0"/>
              </a:spcBef>
              <a:spcAft>
                <a:spcPts val="0"/>
              </a:spcAft>
              <a:buClr>
                <a:schemeClr val="dk1"/>
              </a:buClr>
              <a:buSzPts val="1400"/>
              <a:buFont typeface="Arial"/>
              <a:buNone/>
            </a:pPr>
            <a:r>
              <a:rPr lang="en" sz="1400">
                <a:solidFill>
                  <a:schemeClr val="dk1"/>
                </a:solidFill>
              </a:rPr>
              <a:t>Setting up a public key so that only specific systems are allowed to access the hidden directory as well.</a:t>
            </a:r>
            <a:endParaRPr sz="1400">
              <a:solidFill>
                <a:schemeClr val="dk1"/>
              </a:solidFill>
            </a:endParaRPr>
          </a:p>
          <a:p>
            <a:pPr indent="0" lvl="0" marL="0" rtl="0" algn="l">
              <a:spcBef>
                <a:spcPts val="0"/>
              </a:spcBef>
              <a:spcAft>
                <a:spcPts val="0"/>
              </a:spcAft>
              <a:buClr>
                <a:schemeClr val="dk1"/>
              </a:buClr>
              <a:buSzPts val="1400"/>
              <a:buFont typeface="Arial"/>
              <a:buNone/>
            </a:pPr>
            <a:r>
              <a:rPr lang="en" sz="1400">
                <a:solidFill>
                  <a:schemeClr val="dk1"/>
                </a:solidFill>
              </a:rPr>
              <a:t>Ssh-keygen -t rsa</a:t>
            </a:r>
            <a:endParaRPr sz="1400">
              <a:solidFill>
                <a:schemeClr val="dk1"/>
              </a:solidFill>
            </a:endParaRPr>
          </a:p>
          <a:p>
            <a:pPr indent="0" lvl="0" marL="0" rtl="0" algn="l">
              <a:spcBef>
                <a:spcPts val="0"/>
              </a:spcBef>
              <a:spcAft>
                <a:spcPts val="0"/>
              </a:spcAft>
              <a:buClr>
                <a:schemeClr val="dk1"/>
              </a:buClr>
              <a:buSzPts val="1400"/>
              <a:buFont typeface="Arial"/>
              <a:buNone/>
            </a:pPr>
            <a:r>
              <a:rPr lang="en" sz="1400">
                <a:solidFill>
                  <a:schemeClr val="dk1"/>
                </a:solidFill>
              </a:rPr>
              <a:t>Tell it where to save the key</a:t>
            </a:r>
            <a:endParaRPr sz="1400">
              <a:solidFill>
                <a:schemeClr val="dk1"/>
              </a:solidFill>
            </a:endParaRPr>
          </a:p>
          <a:p>
            <a:pPr indent="0" lvl="0" marL="0" rtl="0" algn="l">
              <a:spcBef>
                <a:spcPts val="0"/>
              </a:spcBef>
              <a:spcAft>
                <a:spcPts val="0"/>
              </a:spcAft>
              <a:buClr>
                <a:schemeClr val="dk1"/>
              </a:buClr>
              <a:buSzPts val="1400"/>
              <a:buFont typeface="Arial"/>
              <a:buNone/>
            </a:pPr>
            <a:r>
              <a:rPr lang="en" sz="1400">
                <a:solidFill>
                  <a:schemeClr val="dk1"/>
                </a:solidFill>
              </a:rPr>
              <a:t>Enter a passphrase</a:t>
            </a:r>
            <a:endParaRPr sz="1400">
              <a:solidFill>
                <a:schemeClr val="dk1"/>
              </a:solidFill>
            </a:endParaRPr>
          </a:p>
          <a:p>
            <a:pPr indent="0" lvl="0" marL="0" rtl="0" algn="l">
              <a:spcBef>
                <a:spcPts val="0"/>
              </a:spcBef>
              <a:spcAft>
                <a:spcPts val="0"/>
              </a:spcAft>
              <a:buClr>
                <a:schemeClr val="dk1"/>
              </a:buClr>
              <a:buSzPts val="1400"/>
              <a:buFont typeface="Arial"/>
              <a:buNone/>
            </a:pPr>
            <a:r>
              <a:rPr lang="en" sz="1400">
                <a:solidFill>
                  <a:schemeClr val="dk1"/>
                </a:solidFill>
              </a:rPr>
              <a:t>Make sure the server has a copy of the publickey</a:t>
            </a:r>
            <a:endParaRPr sz="1400">
              <a:solidFill>
                <a:schemeClr val="dk1"/>
              </a:solidFill>
            </a:endParaRPr>
          </a:p>
          <a:p>
            <a:pPr indent="0" lvl="0" marL="0" rtl="0" algn="l">
              <a:lnSpc>
                <a:spcPct val="115000"/>
              </a:lnSpc>
              <a:spcBef>
                <a:spcPts val="0"/>
              </a:spcBef>
              <a:spcAft>
                <a:spcPts val="0"/>
              </a:spcAft>
              <a:buSzPts val="1400"/>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Mitigation: Identifying Reverse Shell Uploads</a:t>
            </a:r>
            <a:endParaRPr/>
          </a:p>
        </p:txBody>
      </p:sp>
      <p:sp>
        <p:nvSpPr>
          <p:cNvPr id="1231" name="Google Shape;1231;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32" name="Google Shape;1232;p21"/>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Any time the HTTP request method PUT is used it should trigger an alarm.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Or if the webdav folder is still going to have files uploaded and downloaded, you could set up the trigger any time a certain file type is uploaded, and then block the IP address that uploaded it.</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SzPts val="1400"/>
              <a:buNone/>
            </a:pPr>
            <a:r>
              <a:t/>
            </a:r>
            <a:endParaRPr sz="1400"/>
          </a:p>
        </p:txBody>
      </p:sp>
      <p:sp>
        <p:nvSpPr>
          <p:cNvPr id="1233" name="Google Shape;1233;p21"/>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400"/>
              <a:buNone/>
            </a:pPr>
            <a:r>
              <a:rPr lang="en" sz="1400"/>
              <a:t>Only allowing certain file types to be uploaded.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Scanning the files for Malware.  </a:t>
            </a:r>
            <a:endParaRPr sz="1400"/>
          </a:p>
          <a:p>
            <a:pPr indent="0" lvl="0" marL="0" rtl="0" algn="l">
              <a:lnSpc>
                <a:spcPct val="115000"/>
              </a:lnSpc>
              <a:spcBef>
                <a:spcPts val="0"/>
              </a:spcBef>
              <a:spcAft>
                <a:spcPts val="0"/>
              </a:spcAft>
              <a:buSzPts val="1400"/>
              <a:buNone/>
            </a:pPr>
            <a:r>
              <a:t/>
            </a:r>
            <a:endParaRPr sz="1400"/>
          </a:p>
          <a:p>
            <a:pPr indent="0" lvl="0" marL="0" rtl="0" algn="l">
              <a:lnSpc>
                <a:spcPct val="115000"/>
              </a:lnSpc>
              <a:spcBef>
                <a:spcPts val="0"/>
              </a:spcBef>
              <a:spcAft>
                <a:spcPts val="0"/>
              </a:spcAft>
              <a:buSzPts val="1400"/>
              <a:buNone/>
            </a:pPr>
            <a:r>
              <a:rPr lang="en" sz="1400"/>
              <a:t>Verifying the file type being uploaded, ie someone trying to upload a .exe as a .txt file.</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Network Topology </a:t>
            </a:r>
            <a:endParaRPr/>
          </a:p>
        </p:txBody>
      </p:sp>
      <p:sp>
        <p:nvSpPr>
          <p:cNvPr id="1052" name="Google Shape;1052;p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lnSpc>
                <a:spcPct val="100000"/>
              </a:lnSpc>
              <a:spcBef>
                <a:spcPts val="0"/>
              </a:spcBef>
              <a:spcAft>
                <a:spcPts val="0"/>
              </a:spcAft>
              <a:buClr>
                <a:schemeClr val="dk1"/>
              </a:buClr>
              <a:buSzPts val="1100"/>
              <a:buFont typeface="Arial"/>
              <a:buNone/>
            </a:pPr>
            <a:r>
              <a:rPr lang="en"/>
              <a:t>Address Range:192.168.1.0/24</a:t>
            </a:r>
            <a:endParaRPr/>
          </a:p>
          <a:p>
            <a:pPr indent="0" lvl="0" marL="0" rtl="0" algn="l">
              <a:lnSpc>
                <a:spcPct val="100000"/>
              </a:lnSpc>
              <a:spcBef>
                <a:spcPts val="0"/>
              </a:spcBef>
              <a:spcAft>
                <a:spcPts val="0"/>
              </a:spcAft>
              <a:buClr>
                <a:schemeClr val="dk1"/>
              </a:buClr>
              <a:buSzPts val="1100"/>
              <a:buFont typeface="Arial"/>
              <a:buNone/>
            </a:pPr>
            <a:r>
              <a:rPr lang="en"/>
              <a:t>Netmask:255.255.255.0</a:t>
            </a:r>
            <a:endParaRPr/>
          </a:p>
          <a:p>
            <a:pPr indent="0" lvl="0" marL="0" rtl="0" algn="l">
              <a:lnSpc>
                <a:spcPct val="100000"/>
              </a:lnSpc>
              <a:spcBef>
                <a:spcPts val="0"/>
              </a:spcBef>
              <a:spcAft>
                <a:spcPts val="0"/>
              </a:spcAft>
              <a:buClr>
                <a:schemeClr val="dk1"/>
              </a:buClr>
              <a:buSzPts val="1100"/>
              <a:buFont typeface="Arial"/>
              <a:buNone/>
            </a:pPr>
            <a:r>
              <a:rPr lang="en"/>
              <a:t>Gateway:192.168.1.1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1100"/>
              <a:buFont typeface="Arial"/>
              <a:buNone/>
            </a:pPr>
            <a:r>
              <a:rPr lang="en"/>
              <a:t>IPv4:192.168.1.105</a:t>
            </a:r>
            <a:endParaRPr/>
          </a:p>
          <a:p>
            <a:pPr indent="0" lvl="0" marL="0" rtl="0" algn="l">
              <a:lnSpc>
                <a:spcPct val="100000"/>
              </a:lnSpc>
              <a:spcBef>
                <a:spcPts val="0"/>
              </a:spcBef>
              <a:spcAft>
                <a:spcPts val="0"/>
              </a:spcAft>
              <a:buClr>
                <a:schemeClr val="dk1"/>
              </a:buClr>
              <a:buSzPts val="1100"/>
              <a:buFont typeface="Arial"/>
              <a:buNone/>
            </a:pPr>
            <a:r>
              <a:rPr lang="en"/>
              <a:t>OS:Linux (Ubuntu)</a:t>
            </a:r>
            <a:endParaRPr/>
          </a:p>
          <a:p>
            <a:pPr indent="0" lvl="0" marL="0" rtl="0" algn="l">
              <a:lnSpc>
                <a:spcPct val="100000"/>
              </a:lnSpc>
              <a:spcBef>
                <a:spcPts val="0"/>
              </a:spcBef>
              <a:spcAft>
                <a:spcPts val="0"/>
              </a:spcAft>
              <a:buClr>
                <a:schemeClr val="dk1"/>
              </a:buClr>
              <a:buSzPts val="1100"/>
              <a:buFont typeface="Arial"/>
              <a:buNone/>
            </a:pPr>
            <a:r>
              <a:rPr lang="en"/>
              <a:t>Hostname:Capstone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IPv4:192.168.1.90</a:t>
            </a:r>
            <a:endParaRPr/>
          </a:p>
          <a:p>
            <a:pPr indent="0" lvl="0" marL="0" rtl="0" algn="l">
              <a:lnSpc>
                <a:spcPct val="100000"/>
              </a:lnSpc>
              <a:spcBef>
                <a:spcPts val="0"/>
              </a:spcBef>
              <a:spcAft>
                <a:spcPts val="0"/>
              </a:spcAft>
              <a:buClr>
                <a:schemeClr val="dk1"/>
              </a:buClr>
              <a:buSzPts val="1100"/>
              <a:buFont typeface="Arial"/>
              <a:buNone/>
            </a:pPr>
            <a:r>
              <a:rPr lang="en"/>
              <a:t>OS:Linux (Kali)</a:t>
            </a:r>
            <a:endParaRPr/>
          </a:p>
          <a:p>
            <a:pPr indent="0" lvl="0" marL="0" rtl="0" algn="l">
              <a:lnSpc>
                <a:spcPct val="100000"/>
              </a:lnSpc>
              <a:spcBef>
                <a:spcPts val="0"/>
              </a:spcBef>
              <a:spcAft>
                <a:spcPts val="0"/>
              </a:spcAft>
              <a:buClr>
                <a:schemeClr val="dk1"/>
              </a:buClr>
              <a:buSzPts val="1100"/>
              <a:buFont typeface="Arial"/>
              <a:buNone/>
            </a:pPr>
            <a:r>
              <a:rPr lang="en"/>
              <a:t>Hostname:Kali</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IPv4:192.168.1.100</a:t>
            </a:r>
            <a:endParaRPr/>
          </a:p>
          <a:p>
            <a:pPr indent="0" lvl="0" marL="0" rtl="0" algn="l">
              <a:lnSpc>
                <a:spcPct val="100000"/>
              </a:lnSpc>
              <a:spcBef>
                <a:spcPts val="0"/>
              </a:spcBef>
              <a:spcAft>
                <a:spcPts val="0"/>
              </a:spcAft>
              <a:buClr>
                <a:schemeClr val="dk1"/>
              </a:buClr>
              <a:buSzPts val="1100"/>
              <a:buFont typeface="Arial"/>
              <a:buNone/>
            </a:pPr>
            <a:r>
              <a:rPr lang="en"/>
              <a:t>OS:Linux (Ubuntu)</a:t>
            </a:r>
            <a:endParaRPr/>
          </a:p>
          <a:p>
            <a:pPr indent="0" lvl="0" marL="0" rtl="0" algn="l">
              <a:lnSpc>
                <a:spcPct val="100000"/>
              </a:lnSpc>
              <a:spcBef>
                <a:spcPts val="0"/>
              </a:spcBef>
              <a:spcAft>
                <a:spcPts val="0"/>
              </a:spcAft>
              <a:buClr>
                <a:schemeClr val="dk1"/>
              </a:buClr>
              <a:buSzPts val="1100"/>
              <a:buFont typeface="Arial"/>
              <a:buNone/>
            </a:pPr>
            <a:r>
              <a:rPr lang="en"/>
              <a:t>Hostname:ELK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IPv4:192.168.1.1</a:t>
            </a:r>
            <a:endParaRPr/>
          </a:p>
          <a:p>
            <a:pPr indent="0" lvl="0" marL="0" rtl="0" algn="l">
              <a:lnSpc>
                <a:spcPct val="100000"/>
              </a:lnSpc>
              <a:spcBef>
                <a:spcPts val="0"/>
              </a:spcBef>
              <a:spcAft>
                <a:spcPts val="0"/>
              </a:spcAft>
              <a:buClr>
                <a:schemeClr val="dk1"/>
              </a:buClr>
              <a:buSzPts val="1100"/>
              <a:buFont typeface="Arial"/>
              <a:buNone/>
            </a:pPr>
            <a:r>
              <a:rPr lang="en"/>
              <a:t>OS:Windows 10</a:t>
            </a:r>
            <a:endParaRPr/>
          </a:p>
          <a:p>
            <a:pPr indent="0" lvl="0" marL="0" rtl="0" algn="l">
              <a:lnSpc>
                <a:spcPct val="100000"/>
              </a:lnSpc>
              <a:spcBef>
                <a:spcPts val="0"/>
              </a:spcBef>
              <a:spcAft>
                <a:spcPts val="0"/>
              </a:spcAft>
              <a:buClr>
                <a:schemeClr val="dk1"/>
              </a:buClr>
              <a:buSzPts val="1100"/>
              <a:buFont typeface="Arial"/>
              <a:buNone/>
            </a:pPr>
            <a:r>
              <a:rPr lang="en"/>
              <a:t>Hostname:ML-RefVm-684427</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000"/>
              <a:buNone/>
            </a:pPr>
            <a:r>
              <a:t/>
            </a:r>
            <a:endParaRPr/>
          </a:p>
        </p:txBody>
      </p:sp>
      <p:sp>
        <p:nvSpPr>
          <p:cNvPr id="1058" name="Google Shape;1058;p4"/>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Network Topology</a:t>
            </a:r>
            <a:endParaRPr/>
          </a:p>
        </p:txBody>
      </p:sp>
      <p:sp>
        <p:nvSpPr>
          <p:cNvPr id="1059" name="Google Shape;1059;p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060" name="Google Shape;1060;p4"/>
          <p:cNvPicPr preferRelativeResize="0"/>
          <p:nvPr/>
        </p:nvPicPr>
        <p:blipFill>
          <a:blip r:embed="rId3">
            <a:alphaModFix/>
          </a:blip>
          <a:stretch>
            <a:fillRect/>
          </a:stretch>
        </p:blipFill>
        <p:spPr>
          <a:xfrm>
            <a:off x="52975" y="910475"/>
            <a:ext cx="6936424" cy="392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066" name="Google Shape;1066;p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067" name="Google Shape;1067;p5"/>
          <p:cNvSpPr txBox="1"/>
          <p:nvPr>
            <p:ph type="title"/>
          </p:nvPr>
        </p:nvSpPr>
        <p:spPr>
          <a:xfrm>
            <a:off x="274325" y="1851100"/>
            <a:ext cx="8595300" cy="102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a:t>Red Team</a:t>
            </a:r>
            <a:endParaRPr b="1"/>
          </a:p>
          <a:p>
            <a:pPr indent="0" lvl="0" marL="0" rtl="0" algn="ctr">
              <a:lnSpc>
                <a:spcPct val="100000"/>
              </a:lnSpc>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t/>
            </a:r>
            <a:endParaRPr>
              <a:latin typeface="Roboto Light"/>
              <a:ea typeface="Roboto Light"/>
              <a:cs typeface="Roboto Light"/>
              <a:sym typeface="Roboto Light"/>
            </a:endParaRPr>
          </a:p>
        </p:txBody>
      </p:sp>
      <p:sp>
        <p:nvSpPr>
          <p:cNvPr id="1068" name="Google Shape;1068;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Recon: Describing the Target</a:t>
            </a:r>
            <a:endParaRPr/>
          </a:p>
        </p:txBody>
      </p:sp>
      <p:sp>
        <p:nvSpPr>
          <p:cNvPr id="1074" name="Google Shape;1074;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SzPts val="1800"/>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076" name="Google Shape;1076;p6"/>
          <p:cNvGraphicFramePr/>
          <p:nvPr/>
        </p:nvGraphicFramePr>
        <p:xfrm>
          <a:off x="419800" y="1198750"/>
          <a:ext cx="3000000" cy="3000000"/>
        </p:xfrm>
        <a:graphic>
          <a:graphicData uri="http://schemas.openxmlformats.org/drawingml/2006/table">
            <a:tbl>
              <a:tblPr>
                <a:noFill/>
                <a:tableStyleId>{0E8E6D9A-4217-4483-AB40-58653CF52731}</a:tableStyleId>
              </a:tblPr>
              <a:tblGrid>
                <a:gridCol w="2782200"/>
                <a:gridCol w="2782200"/>
                <a:gridCol w="2782200"/>
              </a:tblGrid>
              <a:tr h="4032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Hostname</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IP Address</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Role on Network</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Capstone</a:t>
                      </a:r>
                      <a:endParaRPr sz="1200">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192.168.1.105</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Web server</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ELK</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192.168.1.100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SIEM system</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Kali</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192.168.1.90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Penetration testing system</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ML-RefVM-684427</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192.168.1.1</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Switch/ Hyper-V manager</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Vulnerability Assessment</a:t>
            </a:r>
            <a:endParaRPr/>
          </a:p>
        </p:txBody>
      </p:sp>
      <p:sp>
        <p:nvSpPr>
          <p:cNvPr id="1082" name="Google Shape;1082;p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084" name="Google Shape;1084;p7"/>
          <p:cNvGraphicFramePr/>
          <p:nvPr/>
        </p:nvGraphicFramePr>
        <p:xfrm>
          <a:off x="467150" y="1201900"/>
          <a:ext cx="3000000" cy="3000000"/>
        </p:xfrm>
        <a:graphic>
          <a:graphicData uri="http://schemas.openxmlformats.org/drawingml/2006/table">
            <a:tbl>
              <a:tblPr>
                <a:noFill/>
                <a:tableStyleId>{0E8E6D9A-4217-4483-AB40-58653CF52731}</a:tableStyleId>
              </a:tblPr>
              <a:tblGrid>
                <a:gridCol w="2787500"/>
                <a:gridCol w="2787500"/>
                <a:gridCol w="2787500"/>
              </a:tblGrid>
              <a:tr h="3673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1017200">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Directory Listing is enabled for web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Anyone can view all the files and directories on the web site, giving an attacker information that they shouldn’t have</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Due to this being enabled, an attacker can access the company sales documents, and  the secret folder with information about how to access the webdav. </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47950">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Open Source Intelligence</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There is too much information on the website about a secret folder section, and who is in charge of it.</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This allows an attacker to easily identify a potential username for someone managing a section that they should not know about. </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678125">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Weak passwords and no account lockout</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Users have weak passwords and no account lockout has been enabled for repeated failed login attempts</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Passwords are </a:t>
                      </a:r>
                      <a:r>
                        <a:rPr lang="en" sz="1200">
                          <a:latin typeface="Roboto"/>
                          <a:ea typeface="Roboto"/>
                          <a:cs typeface="Roboto"/>
                          <a:sym typeface="Roboto"/>
                        </a:rPr>
                        <a:t>easily and quickly</a:t>
                      </a:r>
                      <a:r>
                        <a:rPr lang="en" sz="1200">
                          <a:latin typeface="Roboto"/>
                          <a:ea typeface="Roboto"/>
                          <a:cs typeface="Roboto"/>
                          <a:sym typeface="Roboto"/>
                        </a:rPr>
                        <a:t> brute-forced</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482150">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Unregulated access to secure sections of the web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Any IP address can access the secure sections of the web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latin typeface="Roboto"/>
                          <a:ea typeface="Roboto"/>
                          <a:cs typeface="Roboto"/>
                          <a:sym typeface="Roboto"/>
                        </a:rPr>
                        <a:t>Any IP can gain access to the secure sections of the web server</a:t>
                      </a:r>
                      <a:endParaRPr sz="12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Exploitation: Directory Listing is enabled on the web server</a:t>
            </a:r>
            <a:endParaRPr/>
          </a:p>
        </p:txBody>
      </p:sp>
      <p:sp>
        <p:nvSpPr>
          <p:cNvPr id="1090" name="Google Shape;1090;p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91" name="Google Shape;1091;p9"/>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9"/>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Tools &amp; Processe</a:t>
            </a:r>
            <a:r>
              <a:rPr b="1" i="0" lang="en" sz="1200" u="none" cap="none" strike="noStrike">
                <a:solidFill>
                  <a:srgbClr val="000000"/>
                </a:solidFill>
                <a:latin typeface="Roboto"/>
                <a:ea typeface="Roboto"/>
                <a:cs typeface="Roboto"/>
                <a:sym typeface="Roboto"/>
              </a:rPr>
              <a: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lang="en" sz="1200">
                <a:latin typeface="Roboto"/>
                <a:ea typeface="Roboto"/>
                <a:cs typeface="Roboto"/>
                <a:sym typeface="Roboto"/>
              </a:rPr>
              <a:t>Navigating to </a:t>
            </a:r>
            <a:r>
              <a:rPr lang="en" sz="1200" u="sng">
                <a:solidFill>
                  <a:schemeClr val="hlink"/>
                </a:solidFill>
                <a:latin typeface="Roboto"/>
                <a:ea typeface="Roboto"/>
                <a:cs typeface="Roboto"/>
                <a:sym typeface="Roboto"/>
                <a:hlinkClick r:id="rId3"/>
              </a:rPr>
              <a:t>http://192.168.1.105</a:t>
            </a:r>
            <a:r>
              <a:rPr lang="en" sz="1200">
                <a:latin typeface="Roboto"/>
                <a:ea typeface="Roboto"/>
                <a:cs typeface="Roboto"/>
                <a:sym typeface="Roboto"/>
              </a:rPr>
              <a:t> using a web browser.</a:t>
            </a:r>
            <a:endParaRPr sz="1200">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lang="en" sz="1200">
                <a:latin typeface="Roboto"/>
                <a:ea typeface="Roboto"/>
                <a:cs typeface="Roboto"/>
                <a:sym typeface="Roboto"/>
              </a:rPr>
              <a:t> </a:t>
            </a:r>
            <a:endParaRPr sz="1200">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nvGrpSpPr>
          <p:cNvPr id="1093" name="Google Shape;1093;p9"/>
          <p:cNvGrpSpPr/>
          <p:nvPr/>
        </p:nvGrpSpPr>
        <p:grpSpPr>
          <a:xfrm>
            <a:off x="457181" y="887903"/>
            <a:ext cx="533372" cy="533480"/>
            <a:chOff x="457200" y="1378813"/>
            <a:chExt cx="695400" cy="695450"/>
          </a:xfrm>
        </p:grpSpPr>
        <p:sp>
          <p:nvSpPr>
            <p:cNvPr id="1094" name="Google Shape;1094;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095" name="Google Shape;1095;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6" name="Google Shape;1096;p9"/>
          <p:cNvGrpSpPr/>
          <p:nvPr/>
        </p:nvGrpSpPr>
        <p:grpSpPr>
          <a:xfrm>
            <a:off x="3228956" y="887903"/>
            <a:ext cx="533372" cy="533480"/>
            <a:chOff x="457200" y="1378813"/>
            <a:chExt cx="695400" cy="695450"/>
          </a:xfrm>
        </p:grpSpPr>
        <p:sp>
          <p:nvSpPr>
            <p:cNvPr id="1097" name="Google Shape;1097;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098" name="Google Shape;1098;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9" name="Google Shape;1099;p9"/>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9"/>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lang="en" sz="1200">
                <a:latin typeface="Roboto"/>
                <a:ea typeface="Roboto"/>
                <a:cs typeface="Roboto"/>
                <a:sym typeface="Roboto"/>
              </a:rPr>
              <a:t>Information about all the files and </a:t>
            </a:r>
            <a:r>
              <a:rPr lang="en" sz="1200">
                <a:latin typeface="Roboto"/>
                <a:ea typeface="Roboto"/>
                <a:cs typeface="Roboto"/>
                <a:sym typeface="Roboto"/>
              </a:rPr>
              <a:t>directories</a:t>
            </a:r>
            <a:r>
              <a:rPr lang="en" sz="1200">
                <a:latin typeface="Roboto"/>
                <a:ea typeface="Roboto"/>
                <a:cs typeface="Roboto"/>
                <a:sym typeface="Roboto"/>
              </a:rPr>
              <a:t> that the web server has available</a:t>
            </a:r>
            <a:endParaRPr b="0" i="0" sz="1200" u="none" cap="none" strike="noStrike">
              <a:solidFill>
                <a:srgbClr val="000000"/>
              </a:solidFill>
              <a:latin typeface="Roboto"/>
              <a:ea typeface="Roboto"/>
              <a:cs typeface="Roboto"/>
              <a:sym typeface="Roboto"/>
            </a:endParaRPr>
          </a:p>
        </p:txBody>
      </p:sp>
      <p:grpSp>
        <p:nvGrpSpPr>
          <p:cNvPr id="1101" name="Google Shape;1101;p9"/>
          <p:cNvGrpSpPr/>
          <p:nvPr/>
        </p:nvGrpSpPr>
        <p:grpSpPr>
          <a:xfrm>
            <a:off x="6134081" y="888653"/>
            <a:ext cx="533372" cy="533480"/>
            <a:chOff x="457200" y="1378813"/>
            <a:chExt cx="695400" cy="695450"/>
          </a:xfrm>
        </p:grpSpPr>
        <p:sp>
          <p:nvSpPr>
            <p:cNvPr id="1102" name="Google Shape;1102;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03" name="Google Shape;1103;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4" name="Google Shape;1104;p9"/>
          <p:cNvPicPr preferRelativeResize="0"/>
          <p:nvPr/>
        </p:nvPicPr>
        <p:blipFill>
          <a:blip r:embed="rId4">
            <a:alphaModFix/>
          </a:blip>
          <a:stretch>
            <a:fillRect/>
          </a:stretch>
        </p:blipFill>
        <p:spPr>
          <a:xfrm>
            <a:off x="6134063" y="1480635"/>
            <a:ext cx="2730575" cy="15154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Exploitation: Open Source Intelligence</a:t>
            </a:r>
            <a:endParaRPr/>
          </a:p>
        </p:txBody>
      </p:sp>
      <p:sp>
        <p:nvSpPr>
          <p:cNvPr id="1110" name="Google Shape;1110;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11" name="Google Shape;1111;p8"/>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8"/>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Tools &amp; Processes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Navigating around the website, there is a </a:t>
            </a:r>
            <a:r>
              <a:rPr lang="en" sz="1200">
                <a:latin typeface="Roboto"/>
                <a:ea typeface="Roboto"/>
                <a:cs typeface="Roboto"/>
                <a:sym typeface="Roboto"/>
              </a:rPr>
              <a:t>continuous</a:t>
            </a:r>
            <a:r>
              <a:rPr lang="en" sz="1200">
                <a:latin typeface="Roboto"/>
                <a:ea typeface="Roboto"/>
                <a:cs typeface="Roboto"/>
                <a:sym typeface="Roboto"/>
              </a:rPr>
              <a:t> mention of a secret folder section.  Along with who manages that section.</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113" name="Google Shape;1113;p8"/>
          <p:cNvGrpSpPr/>
          <p:nvPr/>
        </p:nvGrpSpPr>
        <p:grpSpPr>
          <a:xfrm>
            <a:off x="457181" y="887903"/>
            <a:ext cx="533372" cy="533480"/>
            <a:chOff x="457200" y="1378813"/>
            <a:chExt cx="695400" cy="695450"/>
          </a:xfrm>
        </p:grpSpPr>
        <p:sp>
          <p:nvSpPr>
            <p:cNvPr id="1114" name="Google Shape;1114;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15" name="Google Shape;1115;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8"/>
          <p:cNvGrpSpPr/>
          <p:nvPr/>
        </p:nvGrpSpPr>
        <p:grpSpPr>
          <a:xfrm>
            <a:off x="3228956" y="887903"/>
            <a:ext cx="533372" cy="533480"/>
            <a:chOff x="457200" y="1378813"/>
            <a:chExt cx="695400" cy="695450"/>
          </a:xfrm>
        </p:grpSpPr>
        <p:sp>
          <p:nvSpPr>
            <p:cNvPr id="1117" name="Google Shape;1117;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18" name="Google Shape;1118;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9" name="Google Shape;1119;p8"/>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8"/>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Gives direction for a potential username to try for access to a section of </a:t>
            </a:r>
            <a:r>
              <a:rPr lang="en" sz="1200">
                <a:latin typeface="Roboto"/>
                <a:ea typeface="Roboto"/>
                <a:cs typeface="Roboto"/>
                <a:sym typeface="Roboto"/>
              </a:rPr>
              <a:t>the</a:t>
            </a:r>
            <a:r>
              <a:rPr lang="en" sz="1200">
                <a:latin typeface="Roboto"/>
                <a:ea typeface="Roboto"/>
                <a:cs typeface="Roboto"/>
                <a:sym typeface="Roboto"/>
              </a:rPr>
              <a:t> web server that is password protected.</a:t>
            </a:r>
            <a:endParaRPr b="0" i="0" sz="1200" u="none" cap="none" strike="noStrike">
              <a:solidFill>
                <a:srgbClr val="000000"/>
              </a:solidFill>
              <a:latin typeface="Roboto"/>
              <a:ea typeface="Roboto"/>
              <a:cs typeface="Roboto"/>
              <a:sym typeface="Roboto"/>
            </a:endParaRPr>
          </a:p>
        </p:txBody>
      </p:sp>
      <p:grpSp>
        <p:nvGrpSpPr>
          <p:cNvPr id="1121" name="Google Shape;1121;p8"/>
          <p:cNvGrpSpPr/>
          <p:nvPr/>
        </p:nvGrpSpPr>
        <p:grpSpPr>
          <a:xfrm>
            <a:off x="6134081" y="888653"/>
            <a:ext cx="533372" cy="533480"/>
            <a:chOff x="457200" y="1378813"/>
            <a:chExt cx="695400" cy="695450"/>
          </a:xfrm>
        </p:grpSpPr>
        <p:sp>
          <p:nvSpPr>
            <p:cNvPr id="1122" name="Google Shape;1122;p8"/>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23" name="Google Shape;1123;p8"/>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24" name="Google Shape;1124;p8"/>
          <p:cNvPicPr preferRelativeResize="0"/>
          <p:nvPr/>
        </p:nvPicPr>
        <p:blipFill>
          <a:blip r:embed="rId3">
            <a:alphaModFix/>
          </a:blip>
          <a:stretch>
            <a:fillRect/>
          </a:stretch>
        </p:blipFill>
        <p:spPr>
          <a:xfrm>
            <a:off x="6042075" y="1480625"/>
            <a:ext cx="3041951" cy="4590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